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4"/>
  </p:notesMasterIdLst>
  <p:sldIdLst>
    <p:sldId id="256" r:id="rId2"/>
    <p:sldId id="348" r:id="rId3"/>
    <p:sldId id="416" r:id="rId4"/>
    <p:sldId id="337" r:id="rId5"/>
    <p:sldId id="267" r:id="rId6"/>
    <p:sldId id="402" r:id="rId7"/>
    <p:sldId id="396" r:id="rId8"/>
    <p:sldId id="399" r:id="rId9"/>
    <p:sldId id="283" r:id="rId10"/>
    <p:sldId id="352" r:id="rId11"/>
    <p:sldId id="357" r:id="rId12"/>
    <p:sldId id="356" r:id="rId13"/>
    <p:sldId id="350" r:id="rId14"/>
    <p:sldId id="351" r:id="rId15"/>
    <p:sldId id="403" r:id="rId16"/>
    <p:sldId id="338" r:id="rId17"/>
    <p:sldId id="282" r:id="rId18"/>
    <p:sldId id="294" r:id="rId19"/>
    <p:sldId id="295" r:id="rId20"/>
    <p:sldId id="381" r:id="rId21"/>
    <p:sldId id="382" r:id="rId22"/>
    <p:sldId id="395" r:id="rId23"/>
    <p:sldId id="296" r:id="rId24"/>
    <p:sldId id="383" r:id="rId25"/>
    <p:sldId id="297" r:id="rId26"/>
    <p:sldId id="384" r:id="rId27"/>
    <p:sldId id="387" r:id="rId28"/>
    <p:sldId id="417" r:id="rId29"/>
    <p:sldId id="418" r:id="rId30"/>
    <p:sldId id="389" r:id="rId31"/>
    <p:sldId id="419" r:id="rId32"/>
    <p:sldId id="420" r:id="rId33"/>
    <p:sldId id="344" r:id="rId34"/>
    <p:sldId id="300" r:id="rId35"/>
    <p:sldId id="392" r:id="rId36"/>
    <p:sldId id="400" r:id="rId37"/>
    <p:sldId id="401" r:id="rId38"/>
    <p:sldId id="404" r:id="rId39"/>
    <p:sldId id="397" r:id="rId40"/>
    <p:sldId id="398" r:id="rId41"/>
    <p:sldId id="405" r:id="rId42"/>
    <p:sldId id="406" r:id="rId43"/>
    <p:sldId id="407" r:id="rId44"/>
    <p:sldId id="408" r:id="rId45"/>
    <p:sldId id="409" r:id="rId46"/>
    <p:sldId id="410" r:id="rId47"/>
    <p:sldId id="411" r:id="rId48"/>
    <p:sldId id="412" r:id="rId49"/>
    <p:sldId id="413" r:id="rId50"/>
    <p:sldId id="414" r:id="rId51"/>
    <p:sldId id="415" r:id="rId52"/>
    <p:sldId id="375" r:id="rId53"/>
  </p:sldIdLst>
  <p:sldSz cx="12192000" cy="6858000"/>
  <p:notesSz cx="6858000" cy="9144000"/>
  <p:custDataLst>
    <p:tags r:id="rId5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A676668D-3FBB-4D50-B3D9-BCFA001E684C}">
          <p14:sldIdLst>
            <p14:sldId id="256"/>
            <p14:sldId id="348"/>
            <p14:sldId id="416"/>
            <p14:sldId id="337"/>
            <p14:sldId id="267"/>
            <p14:sldId id="402"/>
            <p14:sldId id="396"/>
            <p14:sldId id="399"/>
            <p14:sldId id="283"/>
            <p14:sldId id="352"/>
            <p14:sldId id="357"/>
            <p14:sldId id="356"/>
            <p14:sldId id="350"/>
            <p14:sldId id="351"/>
            <p14:sldId id="403"/>
            <p14:sldId id="338"/>
            <p14:sldId id="282"/>
            <p14:sldId id="294"/>
            <p14:sldId id="295"/>
            <p14:sldId id="381"/>
            <p14:sldId id="382"/>
            <p14:sldId id="395"/>
            <p14:sldId id="296"/>
            <p14:sldId id="383"/>
            <p14:sldId id="297"/>
            <p14:sldId id="384"/>
            <p14:sldId id="387"/>
            <p14:sldId id="417"/>
            <p14:sldId id="418"/>
            <p14:sldId id="389"/>
            <p14:sldId id="419"/>
            <p14:sldId id="420"/>
            <p14:sldId id="344"/>
            <p14:sldId id="300"/>
            <p14:sldId id="392"/>
            <p14:sldId id="400"/>
            <p14:sldId id="401"/>
            <p14:sldId id="404"/>
            <p14:sldId id="397"/>
            <p14:sldId id="398"/>
            <p14:sldId id="405"/>
            <p14:sldId id="406"/>
            <p14:sldId id="407"/>
            <p14:sldId id="408"/>
            <p14:sldId id="409"/>
            <p14:sldId id="410"/>
            <p14:sldId id="411"/>
            <p14:sldId id="412"/>
            <p14:sldId id="413"/>
            <p14:sldId id="414"/>
            <p14:sldId id="415"/>
            <p14:sldId id="375"/>
          </p14:sldIdLst>
        </p14:section>
      </p14:sectionLst>
    </p:ext>
    <p:ext uri="{EFAFB233-063F-42B5-8137-9DF3F51BA10A}">
      <p15:sldGuideLst xmlns:p15="http://schemas.microsoft.com/office/powerpoint/2012/main">
        <p15:guide id="1" orient="horz" pos="2172">
          <p15:clr>
            <a:srgbClr val="A4A3A4"/>
          </p15:clr>
        </p15:guide>
        <p15:guide id="2" pos="37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89C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82" autoAdjust="0"/>
    <p:restoredTop sz="96323" autoAdjust="0"/>
  </p:normalViewPr>
  <p:slideViewPr>
    <p:cSldViewPr snapToGrid="0" showGuides="1">
      <p:cViewPr varScale="1">
        <p:scale>
          <a:sx n="121" d="100"/>
          <a:sy n="121" d="100"/>
        </p:scale>
        <p:origin x="126" y="222"/>
      </p:cViewPr>
      <p:guideLst>
        <p:guide orient="horz" pos="2172"/>
        <p:guide pos="3763"/>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5A9314-423E-4BA6-B85D-B9C4B9A7AE11}" type="doc">
      <dgm:prSet loTypeId="urn:microsoft.com/office/officeart/2008/layout/HorizontalMultiLevelHierarchy#1" loCatId="hierarchy" qsTypeId="urn:microsoft.com/office/officeart/2005/8/quickstyle/simple1#1" qsCatId="simple" csTypeId="urn:microsoft.com/office/officeart/2005/8/colors/accent0_1" csCatId="mainScheme" phldr="1"/>
      <dgm:spPr/>
      <dgm:t>
        <a:bodyPr/>
        <a:lstStyle/>
        <a:p>
          <a:endParaRPr lang="zh-CN" altLang="en-US"/>
        </a:p>
      </dgm:t>
    </dgm:pt>
    <dgm:pt modelId="{911A3060-4642-4EC3-923A-9BBF385DD607}">
      <dgm:prSet phldrT="[文本]" custT="1"/>
      <dgm:spPr/>
      <dgm:t>
        <a:bodyPr vert="vert"/>
        <a:lstStyle/>
        <a:p>
          <a:pPr algn="ctr">
            <a:spcAft>
              <a:spcPts val="0"/>
            </a:spcAft>
          </a:pPr>
          <a:r>
            <a:rPr lang="zh-CN" altLang="en-US" sz="1100" b="1" dirty="0">
              <a:latin typeface="仿宋" panose="02010609060101010101" pitchFamily="49" charset="-122"/>
              <a:ea typeface="仿宋" panose="02010609060101010101" pitchFamily="49" charset="-122"/>
              <a:cs typeface="Times New Roman" panose="02020603050405020304" charset="0"/>
            </a:rPr>
            <a:t>智</a:t>
          </a:r>
          <a:endParaRPr lang="en-US" altLang="zh-CN" sz="1100" b="1" dirty="0">
            <a:latin typeface="仿宋" panose="02010609060101010101" pitchFamily="49" charset="-122"/>
            <a:ea typeface="仿宋" panose="02010609060101010101" pitchFamily="49" charset="-122"/>
            <a:cs typeface="Times New Roman" panose="02020603050405020304" charset="0"/>
          </a:endParaRPr>
        </a:p>
        <a:p>
          <a:pPr algn="ctr">
            <a:spcAft>
              <a:spcPts val="0"/>
            </a:spcAft>
          </a:pPr>
          <a:r>
            <a:rPr lang="zh-CN" altLang="en-US" sz="1100" b="1" dirty="0">
              <a:latin typeface="仿宋" panose="02010609060101010101" pitchFamily="49" charset="-122"/>
              <a:ea typeface="仿宋" panose="02010609060101010101" pitchFamily="49" charset="-122"/>
              <a:cs typeface="Times New Roman" panose="02020603050405020304" charset="0"/>
            </a:rPr>
            <a:t>能</a:t>
          </a:r>
          <a:endParaRPr lang="en-US" altLang="zh-CN" sz="1100" b="1" dirty="0">
            <a:latin typeface="仿宋" panose="02010609060101010101" pitchFamily="49" charset="-122"/>
            <a:ea typeface="仿宋" panose="02010609060101010101" pitchFamily="49" charset="-122"/>
            <a:cs typeface="Times New Roman" panose="02020603050405020304" charset="0"/>
          </a:endParaRPr>
        </a:p>
        <a:p>
          <a:pPr algn="ctr">
            <a:spcAft>
              <a:spcPts val="0"/>
            </a:spcAft>
          </a:pPr>
          <a:r>
            <a:rPr lang="zh-CN" altLang="en-US" sz="1100" b="1" dirty="0">
              <a:latin typeface="仿宋" panose="02010609060101010101" pitchFamily="49" charset="-122"/>
              <a:ea typeface="仿宋" panose="02010609060101010101" pitchFamily="49" charset="-122"/>
              <a:cs typeface="Times New Roman" panose="02020603050405020304" charset="0"/>
            </a:rPr>
            <a:t>水</a:t>
          </a:r>
          <a:endParaRPr lang="en-US" altLang="zh-CN" sz="1100" b="1" dirty="0">
            <a:latin typeface="仿宋" panose="02010609060101010101" pitchFamily="49" charset="-122"/>
            <a:ea typeface="仿宋" panose="02010609060101010101" pitchFamily="49" charset="-122"/>
            <a:cs typeface="Times New Roman" panose="02020603050405020304" charset="0"/>
          </a:endParaRPr>
        </a:p>
        <a:p>
          <a:pPr algn="ctr">
            <a:spcAft>
              <a:spcPts val="0"/>
            </a:spcAft>
          </a:pPr>
          <a:r>
            <a:rPr lang="zh-CN" altLang="en-US" sz="1100" b="1" dirty="0">
              <a:latin typeface="仿宋" panose="02010609060101010101" pitchFamily="49" charset="-122"/>
              <a:ea typeface="仿宋" panose="02010609060101010101" pitchFamily="49" charset="-122"/>
              <a:cs typeface="Times New Roman" panose="02020603050405020304" charset="0"/>
            </a:rPr>
            <a:t>肥</a:t>
          </a:r>
          <a:endParaRPr lang="en-US" altLang="zh-CN" sz="1100" b="1" dirty="0">
            <a:latin typeface="仿宋" panose="02010609060101010101" pitchFamily="49" charset="-122"/>
            <a:ea typeface="仿宋" panose="02010609060101010101" pitchFamily="49" charset="-122"/>
            <a:cs typeface="Times New Roman" panose="02020603050405020304" charset="0"/>
          </a:endParaRPr>
        </a:p>
        <a:p>
          <a:pPr algn="ctr">
            <a:spcAft>
              <a:spcPts val="0"/>
            </a:spcAft>
          </a:pPr>
          <a:r>
            <a:rPr lang="zh-CN" altLang="en-US" sz="1100" b="1" dirty="0">
              <a:latin typeface="仿宋" panose="02010609060101010101" pitchFamily="49" charset="-122"/>
              <a:ea typeface="仿宋" panose="02010609060101010101" pitchFamily="49" charset="-122"/>
              <a:cs typeface="Times New Roman" panose="02020603050405020304" charset="0"/>
            </a:rPr>
            <a:t>一</a:t>
          </a:r>
          <a:endParaRPr lang="en-US" altLang="zh-CN" sz="1100" b="1" dirty="0">
            <a:latin typeface="仿宋" panose="02010609060101010101" pitchFamily="49" charset="-122"/>
            <a:ea typeface="仿宋" panose="02010609060101010101" pitchFamily="49" charset="-122"/>
            <a:cs typeface="Times New Roman" panose="02020603050405020304" charset="0"/>
          </a:endParaRPr>
        </a:p>
        <a:p>
          <a:pPr algn="ctr">
            <a:spcAft>
              <a:spcPts val="0"/>
            </a:spcAft>
          </a:pPr>
          <a:r>
            <a:rPr lang="zh-CN" altLang="en-US" sz="1100" b="1" dirty="0">
              <a:latin typeface="仿宋" panose="02010609060101010101" pitchFamily="49" charset="-122"/>
              <a:ea typeface="仿宋" panose="02010609060101010101" pitchFamily="49" charset="-122"/>
              <a:cs typeface="Times New Roman" panose="02020603050405020304" charset="0"/>
            </a:rPr>
            <a:t>体</a:t>
          </a:r>
          <a:endParaRPr lang="en-US" altLang="zh-CN" sz="1100" b="1" dirty="0">
            <a:latin typeface="仿宋" panose="02010609060101010101" pitchFamily="49" charset="-122"/>
            <a:ea typeface="仿宋" panose="02010609060101010101" pitchFamily="49" charset="-122"/>
            <a:cs typeface="Times New Roman" panose="02020603050405020304" charset="0"/>
          </a:endParaRPr>
        </a:p>
        <a:p>
          <a:pPr algn="ctr">
            <a:spcAft>
              <a:spcPts val="0"/>
            </a:spcAft>
          </a:pPr>
          <a:r>
            <a:rPr lang="zh-CN" altLang="en-US" sz="1100" b="1" dirty="0">
              <a:latin typeface="仿宋" panose="02010609060101010101" pitchFamily="49" charset="-122"/>
              <a:ea typeface="仿宋" panose="02010609060101010101" pitchFamily="49" charset="-122"/>
              <a:cs typeface="Times New Roman" panose="02020603050405020304" charset="0"/>
            </a:rPr>
            <a:t>化</a:t>
          </a:r>
          <a:endParaRPr lang="en-US" altLang="zh-CN" sz="1100" b="1" dirty="0">
            <a:latin typeface="仿宋" panose="02010609060101010101" pitchFamily="49" charset="-122"/>
            <a:ea typeface="仿宋" panose="02010609060101010101" pitchFamily="49" charset="-122"/>
            <a:cs typeface="Times New Roman" panose="02020603050405020304" charset="0"/>
          </a:endParaRPr>
        </a:p>
        <a:p>
          <a:pPr algn="ctr">
            <a:spcAft>
              <a:spcPts val="0"/>
            </a:spcAft>
          </a:pPr>
          <a:r>
            <a:rPr lang="zh-CN" altLang="en-US" sz="1100" b="1" dirty="0">
              <a:latin typeface="仿宋" panose="02010609060101010101" pitchFamily="49" charset="-122"/>
              <a:ea typeface="仿宋" panose="02010609060101010101" pitchFamily="49" charset="-122"/>
              <a:cs typeface="Times New Roman" panose="02020603050405020304" charset="0"/>
            </a:rPr>
            <a:t>系</a:t>
          </a:r>
          <a:endParaRPr lang="en-US" altLang="zh-CN" sz="1100" b="1" dirty="0">
            <a:latin typeface="仿宋" panose="02010609060101010101" pitchFamily="49" charset="-122"/>
            <a:ea typeface="仿宋" panose="02010609060101010101" pitchFamily="49" charset="-122"/>
            <a:cs typeface="Times New Roman" panose="02020603050405020304" charset="0"/>
          </a:endParaRPr>
        </a:p>
        <a:p>
          <a:pPr algn="ctr">
            <a:spcAft>
              <a:spcPts val="0"/>
            </a:spcAft>
          </a:pPr>
          <a:r>
            <a:rPr lang="zh-CN" altLang="en-US" sz="1100" b="1" dirty="0">
              <a:latin typeface="仿宋" panose="02010609060101010101" pitchFamily="49" charset="-122"/>
              <a:ea typeface="仿宋" panose="02010609060101010101" pitchFamily="49" charset="-122"/>
              <a:cs typeface="Times New Roman" panose="02020603050405020304" charset="0"/>
            </a:rPr>
            <a:t>统</a:t>
          </a:r>
        </a:p>
      </dgm:t>
    </dgm:pt>
    <dgm:pt modelId="{95E31DEE-42ED-4D31-BA09-95889155485C}" type="parTrans" cxnId="{234871CB-5E99-47EE-BB86-18F32457D343}">
      <dgm:prSet/>
      <dgm:spPr/>
      <dgm:t>
        <a:bodyPr/>
        <a:lstStyle/>
        <a:p>
          <a:pPr algn="ctr"/>
          <a:endParaRPr lang="zh-CN" altLang="en-US" sz="1200" b="1">
            <a:latin typeface="Times New Roman" panose="02020603050405020304" charset="0"/>
            <a:ea typeface="仿宋" panose="02010609060101010101" pitchFamily="3" charset="-122"/>
            <a:cs typeface="Times New Roman" panose="02020603050405020304" charset="0"/>
          </a:endParaRPr>
        </a:p>
      </dgm:t>
    </dgm:pt>
    <dgm:pt modelId="{6C2F6FB3-A2FA-4477-A4DE-AB9D584282EA}" type="sibTrans" cxnId="{234871CB-5E99-47EE-BB86-18F32457D343}">
      <dgm:prSet/>
      <dgm:spPr/>
      <dgm:t>
        <a:bodyPr/>
        <a:lstStyle/>
        <a:p>
          <a:pPr algn="ctr"/>
          <a:endParaRPr lang="zh-CN" altLang="en-US" sz="1200" b="1">
            <a:latin typeface="Times New Roman" panose="02020603050405020304" charset="0"/>
            <a:ea typeface="仿宋" panose="02010609060101010101" pitchFamily="3" charset="-122"/>
            <a:cs typeface="Times New Roman" panose="02020603050405020304" charset="0"/>
          </a:endParaRPr>
        </a:p>
      </dgm:t>
    </dgm:pt>
    <dgm:pt modelId="{CA43BD44-7B64-4C78-A792-F554962953C8}">
      <dgm:prSet phldrT="[文本]" custT="1"/>
      <dgm:spPr/>
      <dgm:t>
        <a:bodyPr/>
        <a:lstStyle/>
        <a:p>
          <a:pPr algn="ctr"/>
          <a:r>
            <a:rPr lang="zh-CN" altLang="en-US" sz="1200" b="1" dirty="0">
              <a:latin typeface="Times New Roman" panose="02020603050405020304" charset="0"/>
              <a:ea typeface="仿宋" panose="02010609060101010101" pitchFamily="3" charset="-122"/>
              <a:cs typeface="Times New Roman" panose="02020603050405020304" charset="0"/>
            </a:rPr>
            <a:t>四套硬件设备</a:t>
          </a:r>
        </a:p>
      </dgm:t>
    </dgm:pt>
    <dgm:pt modelId="{8AB3684C-27DF-4C7F-B48E-81C07DA7FFB1}" type="parTrans" cxnId="{AB7FB397-4F06-4245-948B-D2044AD0458E}">
      <dgm:prSet custT="1"/>
      <dgm:spPr/>
      <dgm:t>
        <a:bodyPr/>
        <a:lstStyle/>
        <a:p>
          <a:pPr algn="ctr"/>
          <a:endParaRPr lang="zh-CN" altLang="en-US" sz="1200" b="1">
            <a:latin typeface="Times New Roman" panose="02020603050405020304" charset="0"/>
            <a:ea typeface="仿宋" panose="02010609060101010101" pitchFamily="3" charset="-122"/>
            <a:cs typeface="Times New Roman" panose="02020603050405020304" charset="0"/>
          </a:endParaRPr>
        </a:p>
      </dgm:t>
    </dgm:pt>
    <dgm:pt modelId="{07C4AF67-5C33-4FC6-A94D-F8E9D0E0A480}" type="sibTrans" cxnId="{AB7FB397-4F06-4245-948B-D2044AD0458E}">
      <dgm:prSet/>
      <dgm:spPr/>
      <dgm:t>
        <a:bodyPr/>
        <a:lstStyle/>
        <a:p>
          <a:pPr algn="ctr"/>
          <a:endParaRPr lang="zh-CN" altLang="en-US" sz="1200" b="1">
            <a:latin typeface="Times New Roman" panose="02020603050405020304" charset="0"/>
            <a:ea typeface="仿宋" panose="02010609060101010101" pitchFamily="3" charset="-122"/>
            <a:cs typeface="Times New Roman" panose="02020603050405020304" charset="0"/>
          </a:endParaRPr>
        </a:p>
      </dgm:t>
    </dgm:pt>
    <dgm:pt modelId="{D7732184-CCE5-4C19-BBCD-8693BE28EA5E}">
      <dgm:prSet phldrT="[文本]" custT="1"/>
      <dgm:spPr/>
      <dgm:t>
        <a:bodyPr/>
        <a:lstStyle/>
        <a:p>
          <a:pPr algn="ctr"/>
          <a:r>
            <a:rPr lang="zh-CN" altLang="en-US" sz="1200" b="1" dirty="0">
              <a:latin typeface="Times New Roman" panose="02020603050405020304" charset="0"/>
              <a:ea typeface="仿宋" panose="02010609060101010101" pitchFamily="3" charset="-122"/>
              <a:cs typeface="Times New Roman" panose="02020603050405020304" charset="0"/>
            </a:rPr>
            <a:t>一套软件</a:t>
          </a:r>
        </a:p>
      </dgm:t>
    </dgm:pt>
    <dgm:pt modelId="{BEC9EC01-AE14-41DC-8C6D-5DB122663FEC}" type="parTrans" cxnId="{DA28413C-CFB1-4E20-915B-77063E771460}">
      <dgm:prSet custT="1"/>
      <dgm:spPr/>
      <dgm:t>
        <a:bodyPr/>
        <a:lstStyle/>
        <a:p>
          <a:pPr algn="ctr"/>
          <a:endParaRPr lang="zh-CN" altLang="en-US" sz="1200" b="1">
            <a:latin typeface="Times New Roman" panose="02020603050405020304" charset="0"/>
            <a:ea typeface="仿宋" panose="02010609060101010101" pitchFamily="3" charset="-122"/>
            <a:cs typeface="Times New Roman" panose="02020603050405020304" charset="0"/>
          </a:endParaRPr>
        </a:p>
      </dgm:t>
    </dgm:pt>
    <dgm:pt modelId="{1486839E-7F9C-44A1-9F7B-BFDF2F12C55A}" type="sibTrans" cxnId="{DA28413C-CFB1-4E20-915B-77063E771460}">
      <dgm:prSet/>
      <dgm:spPr/>
      <dgm:t>
        <a:bodyPr/>
        <a:lstStyle/>
        <a:p>
          <a:pPr algn="ctr"/>
          <a:endParaRPr lang="zh-CN" altLang="en-US" sz="1200" b="1">
            <a:latin typeface="Times New Roman" panose="02020603050405020304" charset="0"/>
            <a:ea typeface="仿宋" panose="02010609060101010101" pitchFamily="3" charset="-122"/>
            <a:cs typeface="Times New Roman" panose="02020603050405020304" charset="0"/>
          </a:endParaRPr>
        </a:p>
      </dgm:t>
    </dgm:pt>
    <dgm:pt modelId="{D87B0266-6443-4356-A938-C5319A93B441}">
      <dgm:prSet custT="1"/>
      <dgm:spPr/>
      <dgm:t>
        <a:bodyPr/>
        <a:lstStyle/>
        <a:p>
          <a:pPr algn="ctr"/>
          <a:r>
            <a:rPr lang="zh-CN" altLang="en-US" sz="1200" b="1" dirty="0">
              <a:latin typeface="Times New Roman" panose="02020603050405020304" charset="0"/>
              <a:ea typeface="仿宋" panose="02010609060101010101" pitchFamily="3" charset="-122"/>
              <a:cs typeface="Times New Roman" panose="02020603050405020304" charset="0"/>
            </a:rPr>
            <a:t>首部网关联动控制设备</a:t>
          </a:r>
        </a:p>
      </dgm:t>
    </dgm:pt>
    <dgm:pt modelId="{CFCA55C8-E1E4-47F8-998C-428153F38541}" type="parTrans" cxnId="{A151666F-BAC1-42AC-9D0F-17D85F99F522}">
      <dgm:prSet custT="1"/>
      <dgm:spPr/>
      <dgm:t>
        <a:bodyPr/>
        <a:lstStyle/>
        <a:p>
          <a:pPr algn="ctr"/>
          <a:endParaRPr lang="zh-CN" altLang="en-US" sz="1200" b="1">
            <a:solidFill>
              <a:sysClr val="windowText" lastClr="000000"/>
            </a:solidFill>
            <a:latin typeface="Times New Roman" panose="02020603050405020304" charset="0"/>
            <a:ea typeface="仿宋" panose="02010609060101010101" pitchFamily="3" charset="-122"/>
            <a:cs typeface="Times New Roman" panose="02020603050405020304" charset="0"/>
          </a:endParaRPr>
        </a:p>
      </dgm:t>
    </dgm:pt>
    <dgm:pt modelId="{A429CF8D-79FD-4806-B22B-385ED681720F}" type="sibTrans" cxnId="{A151666F-BAC1-42AC-9D0F-17D85F99F522}">
      <dgm:prSet/>
      <dgm:spPr/>
      <dgm:t>
        <a:bodyPr/>
        <a:lstStyle/>
        <a:p>
          <a:pPr algn="ctr"/>
          <a:endParaRPr lang="zh-CN" altLang="en-US" sz="1200" b="1">
            <a:latin typeface="Times New Roman" panose="02020603050405020304" charset="0"/>
            <a:ea typeface="仿宋" panose="02010609060101010101" pitchFamily="3" charset="-122"/>
            <a:cs typeface="Times New Roman" panose="02020603050405020304" charset="0"/>
          </a:endParaRPr>
        </a:p>
      </dgm:t>
    </dgm:pt>
    <dgm:pt modelId="{314BB49C-A386-40D5-BC61-1B72D8AECFC8}">
      <dgm:prSet custT="1"/>
      <dgm:spPr/>
      <dgm:t>
        <a:bodyPr/>
        <a:lstStyle/>
        <a:p>
          <a:pPr algn="ctr"/>
          <a:r>
            <a:rPr lang="zh-CN" altLang="en-US" sz="1200" b="1" dirty="0">
              <a:latin typeface="Times New Roman" panose="02020603050405020304" charset="0"/>
              <a:ea typeface="仿宋" panose="02010609060101010101" pitchFamily="3" charset="-122"/>
              <a:cs typeface="Times New Roman" panose="02020603050405020304" charset="0"/>
            </a:rPr>
            <a:t>田间阀门控制设备</a:t>
          </a:r>
        </a:p>
      </dgm:t>
    </dgm:pt>
    <dgm:pt modelId="{83458CF4-F227-4645-944C-0634278FB1A2}" type="parTrans" cxnId="{5A740B90-E62C-4A4E-A715-734C102395BA}">
      <dgm:prSet custT="1"/>
      <dgm:spPr/>
      <dgm:t>
        <a:bodyPr/>
        <a:lstStyle/>
        <a:p>
          <a:pPr algn="ctr"/>
          <a:endParaRPr lang="zh-CN" altLang="en-US" sz="1200" b="1">
            <a:latin typeface="Times New Roman" panose="02020603050405020304" charset="0"/>
            <a:ea typeface="仿宋" panose="02010609060101010101" pitchFamily="3" charset="-122"/>
            <a:cs typeface="Times New Roman" panose="02020603050405020304" charset="0"/>
          </a:endParaRPr>
        </a:p>
      </dgm:t>
    </dgm:pt>
    <dgm:pt modelId="{DE7E3477-453D-4FDE-B9C8-DAEBAC44F19A}" type="sibTrans" cxnId="{5A740B90-E62C-4A4E-A715-734C102395BA}">
      <dgm:prSet/>
      <dgm:spPr/>
      <dgm:t>
        <a:bodyPr/>
        <a:lstStyle/>
        <a:p>
          <a:pPr algn="ctr"/>
          <a:endParaRPr lang="zh-CN" altLang="en-US" sz="1200" b="1">
            <a:latin typeface="Times New Roman" panose="02020603050405020304" charset="0"/>
            <a:ea typeface="仿宋" panose="02010609060101010101" pitchFamily="3" charset="-122"/>
            <a:cs typeface="Times New Roman" panose="02020603050405020304" charset="0"/>
          </a:endParaRPr>
        </a:p>
      </dgm:t>
    </dgm:pt>
    <dgm:pt modelId="{B887ACE5-D23F-4541-B3F5-B80B8AC6BE09}">
      <dgm:prSet custT="1"/>
      <dgm:spPr/>
      <dgm:t>
        <a:bodyPr/>
        <a:lstStyle/>
        <a:p>
          <a:pPr algn="ctr"/>
          <a:r>
            <a:rPr lang="zh-CN" altLang="en-US" sz="1200" b="1" dirty="0">
              <a:latin typeface="Times New Roman" panose="02020603050405020304" charset="0"/>
              <a:ea typeface="仿宋" panose="02010609060101010101" pitchFamily="3" charset="-122"/>
              <a:cs typeface="Times New Roman" panose="02020603050405020304" charset="0"/>
            </a:rPr>
            <a:t>土壤环境监测设备</a:t>
          </a:r>
        </a:p>
      </dgm:t>
    </dgm:pt>
    <dgm:pt modelId="{C5F2D683-5F52-4C31-92B4-1B27C71B68A3}" type="parTrans" cxnId="{752A36A6-64A7-489C-81B2-888612C44B9A}">
      <dgm:prSet custT="1"/>
      <dgm:spPr/>
      <dgm:t>
        <a:bodyPr/>
        <a:lstStyle/>
        <a:p>
          <a:pPr algn="ctr"/>
          <a:endParaRPr lang="zh-CN" altLang="en-US" sz="1200" b="1">
            <a:latin typeface="Times New Roman" panose="02020603050405020304" charset="0"/>
            <a:ea typeface="仿宋" panose="02010609060101010101" pitchFamily="3" charset="-122"/>
            <a:cs typeface="Times New Roman" panose="02020603050405020304" charset="0"/>
          </a:endParaRPr>
        </a:p>
      </dgm:t>
    </dgm:pt>
    <dgm:pt modelId="{DA29249E-983D-4A3C-8318-0C731A65C541}" type="sibTrans" cxnId="{752A36A6-64A7-489C-81B2-888612C44B9A}">
      <dgm:prSet/>
      <dgm:spPr/>
      <dgm:t>
        <a:bodyPr/>
        <a:lstStyle/>
        <a:p>
          <a:pPr algn="ctr"/>
          <a:endParaRPr lang="zh-CN" altLang="en-US" sz="1200" b="1">
            <a:latin typeface="Times New Roman" panose="02020603050405020304" charset="0"/>
            <a:ea typeface="仿宋" panose="02010609060101010101" pitchFamily="3" charset="-122"/>
            <a:cs typeface="Times New Roman" panose="02020603050405020304" charset="0"/>
          </a:endParaRPr>
        </a:p>
      </dgm:t>
    </dgm:pt>
    <dgm:pt modelId="{EF875CDC-26CE-4638-843A-8BA8B99CA317}">
      <dgm:prSet custT="1"/>
      <dgm:spPr/>
      <dgm:t>
        <a:bodyPr/>
        <a:lstStyle/>
        <a:p>
          <a:pPr algn="ctr"/>
          <a:r>
            <a:rPr lang="zh-CN" altLang="en-US" sz="1200" b="1" dirty="0">
              <a:latin typeface="Times New Roman" panose="02020603050405020304" charset="0"/>
              <a:ea typeface="仿宋" panose="02010609060101010101" pitchFamily="3" charset="-122"/>
              <a:cs typeface="Times New Roman" panose="02020603050405020304" charset="0"/>
            </a:rPr>
            <a:t>气象信息采集设备</a:t>
          </a:r>
        </a:p>
      </dgm:t>
    </dgm:pt>
    <dgm:pt modelId="{A9D0A3B1-1089-44C9-B00B-ACCE2CD9E5BD}" type="parTrans" cxnId="{D890C45B-39B4-4C6D-BCD9-C02774E2BEBA}">
      <dgm:prSet custT="1"/>
      <dgm:spPr/>
      <dgm:t>
        <a:bodyPr/>
        <a:lstStyle/>
        <a:p>
          <a:pPr algn="ctr"/>
          <a:endParaRPr lang="zh-CN" altLang="en-US" sz="1200" b="1">
            <a:latin typeface="Times New Roman" panose="02020603050405020304" charset="0"/>
            <a:ea typeface="仿宋" panose="02010609060101010101" pitchFamily="3" charset="-122"/>
            <a:cs typeface="Times New Roman" panose="02020603050405020304" charset="0"/>
          </a:endParaRPr>
        </a:p>
      </dgm:t>
    </dgm:pt>
    <dgm:pt modelId="{B22CBB7F-5A60-4BC8-9E3C-BB1376588BAB}" type="sibTrans" cxnId="{D890C45B-39B4-4C6D-BCD9-C02774E2BEBA}">
      <dgm:prSet/>
      <dgm:spPr/>
      <dgm:t>
        <a:bodyPr/>
        <a:lstStyle/>
        <a:p>
          <a:pPr algn="ctr"/>
          <a:endParaRPr lang="zh-CN" altLang="en-US" sz="1200" b="1">
            <a:latin typeface="Times New Roman" panose="02020603050405020304" charset="0"/>
            <a:ea typeface="仿宋" panose="02010609060101010101" pitchFamily="3" charset="-122"/>
            <a:cs typeface="Times New Roman" panose="02020603050405020304" charset="0"/>
          </a:endParaRPr>
        </a:p>
      </dgm:t>
    </dgm:pt>
    <dgm:pt modelId="{E9528D05-1987-4B0C-99CD-B0E842D811DE}">
      <dgm:prSet custT="1"/>
      <dgm:spPr/>
      <dgm:t>
        <a:bodyPr/>
        <a:lstStyle/>
        <a:p>
          <a:pPr algn="ctr"/>
          <a:r>
            <a:rPr lang="zh-CN" altLang="en-US" sz="1200" b="1" dirty="0">
              <a:latin typeface="Times New Roman" panose="02020603050405020304" charset="0"/>
              <a:ea typeface="仿宋" panose="02010609060101010101" pitchFamily="3" charset="-122"/>
              <a:cs typeface="Times New Roman" panose="02020603050405020304" charset="0"/>
            </a:rPr>
            <a:t>手机</a:t>
          </a:r>
          <a:r>
            <a:rPr lang="en-US" altLang="zh-CN" sz="1200" b="1" dirty="0">
              <a:latin typeface="Times New Roman" panose="02020603050405020304" charset="0"/>
              <a:ea typeface="仿宋" panose="02010609060101010101" pitchFamily="3" charset="-122"/>
              <a:cs typeface="Times New Roman" panose="02020603050405020304" charset="0"/>
            </a:rPr>
            <a:t>APP/</a:t>
          </a:r>
          <a:r>
            <a:rPr lang="zh-CN" altLang="en-US" sz="1200" b="1" dirty="0">
              <a:latin typeface="Times New Roman" panose="02020603050405020304" charset="0"/>
              <a:ea typeface="仿宋" panose="02010609060101010101" pitchFamily="3" charset="-122"/>
              <a:cs typeface="Times New Roman" panose="02020603050405020304" charset="0"/>
            </a:rPr>
            <a:t>微信小程序</a:t>
          </a:r>
        </a:p>
      </dgm:t>
    </dgm:pt>
    <dgm:pt modelId="{2967409B-1B44-479E-906D-1FC5C2FD1C92}" type="parTrans" cxnId="{A95C274F-FDA9-45DF-9B14-5655B92ED73C}">
      <dgm:prSet custT="1"/>
      <dgm:spPr/>
      <dgm:t>
        <a:bodyPr/>
        <a:lstStyle/>
        <a:p>
          <a:pPr algn="ctr"/>
          <a:endParaRPr lang="zh-CN" altLang="en-US" sz="1200" b="1">
            <a:latin typeface="Times New Roman" panose="02020603050405020304" charset="0"/>
            <a:ea typeface="仿宋" panose="02010609060101010101" pitchFamily="3" charset="-122"/>
            <a:cs typeface="Times New Roman" panose="02020603050405020304" charset="0"/>
          </a:endParaRPr>
        </a:p>
      </dgm:t>
    </dgm:pt>
    <dgm:pt modelId="{78D7CAC1-ABC0-43F8-85E0-4FE7346D51B5}" type="sibTrans" cxnId="{A95C274F-FDA9-45DF-9B14-5655B92ED73C}">
      <dgm:prSet/>
      <dgm:spPr/>
      <dgm:t>
        <a:bodyPr/>
        <a:lstStyle/>
        <a:p>
          <a:pPr algn="ctr"/>
          <a:endParaRPr lang="zh-CN" altLang="en-US" sz="1200" b="1">
            <a:latin typeface="Times New Roman" panose="02020603050405020304" charset="0"/>
            <a:ea typeface="仿宋" panose="02010609060101010101" pitchFamily="3" charset="-122"/>
            <a:cs typeface="Times New Roman" panose="02020603050405020304" charset="0"/>
          </a:endParaRPr>
        </a:p>
      </dgm:t>
    </dgm:pt>
    <dgm:pt modelId="{DC7A5EBF-AD12-4434-97AB-CFF6D8471002}">
      <dgm:prSet custT="1"/>
      <dgm:spPr/>
      <dgm:t>
        <a:bodyPr lIns="36000" rIns="36000"/>
        <a:lstStyle/>
        <a:p>
          <a:pPr algn="ctr"/>
          <a:r>
            <a:rPr lang="zh-CN" altLang="en-US" sz="1100" b="1">
              <a:latin typeface="Times New Roman" panose="02020603050405020304" charset="0"/>
              <a:ea typeface="仿宋" panose="02010609060101010101" pitchFamily="3" charset="-122"/>
              <a:cs typeface="Times New Roman" panose="02020603050405020304" charset="0"/>
            </a:rPr>
            <a:t>过滤设备</a:t>
          </a:r>
          <a:endParaRPr lang="en-US" altLang="zh-CN" sz="1100" b="1">
            <a:latin typeface="Times New Roman" panose="02020603050405020304" charset="0"/>
            <a:ea typeface="仿宋" panose="02010609060101010101" pitchFamily="3" charset="-122"/>
            <a:cs typeface="Times New Roman" panose="02020603050405020304" charset="0"/>
          </a:endParaRPr>
        </a:p>
      </dgm:t>
    </dgm:pt>
    <dgm:pt modelId="{46FFCDC3-6EC2-430D-83B9-8AA0F74A1D48}" type="parTrans" cxnId="{4D2DA437-D02E-4CB4-9A70-ACC83ED3F436}">
      <dgm:prSet/>
      <dgm:spPr/>
      <dgm:t>
        <a:bodyPr/>
        <a:lstStyle/>
        <a:p>
          <a:pPr algn="ctr"/>
          <a:endParaRPr lang="zh-CN" altLang="en-US">
            <a:latin typeface="Times New Roman" panose="02020603050405020304" charset="0"/>
            <a:ea typeface="仿宋" panose="02010609060101010101" pitchFamily="3" charset="-122"/>
            <a:cs typeface="Times New Roman" panose="02020603050405020304" charset="0"/>
          </a:endParaRPr>
        </a:p>
      </dgm:t>
    </dgm:pt>
    <dgm:pt modelId="{4F820E54-32CD-47DD-8D02-93487FE2A388}" type="sibTrans" cxnId="{4D2DA437-D02E-4CB4-9A70-ACC83ED3F436}">
      <dgm:prSet/>
      <dgm:spPr/>
      <dgm:t>
        <a:bodyPr/>
        <a:lstStyle/>
        <a:p>
          <a:pPr algn="ctr"/>
          <a:endParaRPr lang="zh-CN" altLang="en-US">
            <a:latin typeface="Times New Roman" panose="02020603050405020304" charset="0"/>
            <a:ea typeface="仿宋" panose="02010609060101010101" pitchFamily="3" charset="-122"/>
            <a:cs typeface="Times New Roman" panose="02020603050405020304" charset="0"/>
          </a:endParaRPr>
        </a:p>
      </dgm:t>
    </dgm:pt>
    <dgm:pt modelId="{390F3FD8-F43C-4E3C-949B-6B10B5AEAF23}">
      <dgm:prSet custT="1"/>
      <dgm:spPr/>
      <dgm:t>
        <a:bodyPr lIns="36000" rIns="36000"/>
        <a:lstStyle/>
        <a:p>
          <a:pPr algn="ctr"/>
          <a:r>
            <a:rPr lang="zh-CN" altLang="en-US" sz="1100" b="1">
              <a:latin typeface="Times New Roman" panose="02020603050405020304" charset="0"/>
              <a:ea typeface="仿宋" panose="02010609060101010101" pitchFamily="3" charset="-122"/>
              <a:cs typeface="Times New Roman" panose="02020603050405020304" charset="0"/>
            </a:rPr>
            <a:t>电磁阀</a:t>
          </a:r>
          <a:endParaRPr lang="en-US" altLang="zh-CN" sz="1100" b="1">
            <a:latin typeface="Times New Roman" panose="02020603050405020304" charset="0"/>
            <a:ea typeface="仿宋" panose="02010609060101010101" pitchFamily="3" charset="-122"/>
            <a:cs typeface="Times New Roman" panose="02020603050405020304" charset="0"/>
          </a:endParaRPr>
        </a:p>
      </dgm:t>
    </dgm:pt>
    <dgm:pt modelId="{D222850D-E7FB-44B3-B102-727D71EF6E16}" type="parTrans" cxnId="{0CD825E9-B03C-4F2D-BAA1-78AAC5BA870F}">
      <dgm:prSet/>
      <dgm:spPr/>
      <dgm:t>
        <a:bodyPr/>
        <a:lstStyle/>
        <a:p>
          <a:pPr algn="ctr"/>
          <a:endParaRPr lang="zh-CN" altLang="en-US">
            <a:latin typeface="Times New Roman" panose="02020603050405020304" charset="0"/>
            <a:ea typeface="仿宋" panose="02010609060101010101" pitchFamily="3" charset="-122"/>
            <a:cs typeface="Times New Roman" panose="02020603050405020304" charset="0"/>
          </a:endParaRPr>
        </a:p>
      </dgm:t>
    </dgm:pt>
    <dgm:pt modelId="{89257910-0EE9-46BD-857B-12DC1BFFBE91}" type="sibTrans" cxnId="{0CD825E9-B03C-4F2D-BAA1-78AAC5BA870F}">
      <dgm:prSet/>
      <dgm:spPr/>
      <dgm:t>
        <a:bodyPr/>
        <a:lstStyle/>
        <a:p>
          <a:pPr algn="ctr"/>
          <a:endParaRPr lang="zh-CN" altLang="en-US">
            <a:latin typeface="Times New Roman" panose="02020603050405020304" charset="0"/>
            <a:ea typeface="仿宋" panose="02010609060101010101" pitchFamily="3" charset="-122"/>
            <a:cs typeface="Times New Roman" panose="02020603050405020304" charset="0"/>
          </a:endParaRPr>
        </a:p>
      </dgm:t>
    </dgm:pt>
    <dgm:pt modelId="{E50152D9-4F0C-4038-81C4-1E08BC05D717}">
      <dgm:prSet custT="1"/>
      <dgm:spPr/>
      <dgm:t>
        <a:bodyPr lIns="36000" rIns="36000"/>
        <a:lstStyle/>
        <a:p>
          <a:pPr algn="ctr"/>
          <a:r>
            <a:rPr lang="zh-CN" altLang="en-US" sz="1100" b="1">
              <a:latin typeface="Times New Roman" panose="02020603050405020304" charset="0"/>
              <a:ea typeface="仿宋" panose="02010609060101010101" pitchFamily="3" charset="-122"/>
              <a:cs typeface="Times New Roman" panose="02020603050405020304" charset="0"/>
            </a:rPr>
            <a:t>土壤墒情仪</a:t>
          </a:r>
          <a:r>
            <a:rPr lang="en-US" altLang="zh-CN" sz="1100" b="1">
              <a:latin typeface="Times New Roman" panose="02020603050405020304" charset="0"/>
              <a:ea typeface="仿宋" panose="02010609060101010101" pitchFamily="3" charset="-122"/>
              <a:cs typeface="Times New Roman" panose="02020603050405020304" charset="0"/>
            </a:rPr>
            <a:t>(</a:t>
          </a:r>
          <a:r>
            <a:rPr lang="zh-CN" altLang="en-US" sz="1100" b="1">
              <a:latin typeface="Times New Roman" panose="02020603050405020304" charset="0"/>
              <a:ea typeface="仿宋" panose="02010609060101010101" pitchFamily="3" charset="-122"/>
              <a:cs typeface="Times New Roman" panose="02020603050405020304" charset="0"/>
            </a:rPr>
            <a:t>桩</a:t>
          </a:r>
          <a:r>
            <a:rPr lang="en-US" altLang="zh-CN" sz="1100" b="1">
              <a:latin typeface="Times New Roman" panose="02020603050405020304" charset="0"/>
              <a:ea typeface="仿宋" panose="02010609060101010101" pitchFamily="3" charset="-122"/>
              <a:cs typeface="Times New Roman" panose="02020603050405020304" charset="0"/>
            </a:rPr>
            <a:t>)</a:t>
          </a:r>
          <a:endParaRPr lang="zh-CN" altLang="en-US" sz="1100" b="1">
            <a:latin typeface="Times New Roman" panose="02020603050405020304" charset="0"/>
            <a:ea typeface="仿宋" panose="02010609060101010101" pitchFamily="3" charset="-122"/>
            <a:cs typeface="Times New Roman" panose="02020603050405020304" charset="0"/>
          </a:endParaRPr>
        </a:p>
      </dgm:t>
    </dgm:pt>
    <dgm:pt modelId="{40FD3AB8-3444-4AEB-8F7B-D1A05C31187B}" type="parTrans" cxnId="{7BD1B812-DC3F-4C1F-988E-5056779B05D0}">
      <dgm:prSet/>
      <dgm:spPr/>
      <dgm:t>
        <a:bodyPr/>
        <a:lstStyle/>
        <a:p>
          <a:pPr algn="ctr"/>
          <a:endParaRPr lang="zh-CN" altLang="en-US">
            <a:latin typeface="Times New Roman" panose="02020603050405020304" charset="0"/>
            <a:ea typeface="仿宋" panose="02010609060101010101" pitchFamily="3" charset="-122"/>
            <a:cs typeface="Times New Roman" panose="02020603050405020304" charset="0"/>
          </a:endParaRPr>
        </a:p>
      </dgm:t>
    </dgm:pt>
    <dgm:pt modelId="{4E47C2B3-3974-459E-8C27-46F7BB385F5A}" type="sibTrans" cxnId="{7BD1B812-DC3F-4C1F-988E-5056779B05D0}">
      <dgm:prSet/>
      <dgm:spPr/>
      <dgm:t>
        <a:bodyPr/>
        <a:lstStyle/>
        <a:p>
          <a:pPr algn="ctr"/>
          <a:endParaRPr lang="zh-CN" altLang="en-US">
            <a:latin typeface="Times New Roman" panose="02020603050405020304" charset="0"/>
            <a:ea typeface="仿宋" panose="02010609060101010101" pitchFamily="3" charset="-122"/>
            <a:cs typeface="Times New Roman" panose="02020603050405020304" charset="0"/>
          </a:endParaRPr>
        </a:p>
      </dgm:t>
    </dgm:pt>
    <dgm:pt modelId="{75F9F667-CA85-4947-A84C-68DDAEEEB18F}">
      <dgm:prSet custT="1"/>
      <dgm:spPr/>
      <dgm:t>
        <a:bodyPr lIns="36000" rIns="36000"/>
        <a:lstStyle/>
        <a:p>
          <a:pPr algn="ctr"/>
          <a:r>
            <a:rPr lang="zh-CN" altLang="en-US" sz="1100" b="1">
              <a:latin typeface="Times New Roman" panose="02020603050405020304" charset="0"/>
              <a:ea typeface="仿宋" panose="02010609060101010101" pitchFamily="3" charset="-122"/>
              <a:cs typeface="Times New Roman" panose="02020603050405020304" charset="0"/>
            </a:rPr>
            <a:t>田间小型气象站</a:t>
          </a:r>
        </a:p>
      </dgm:t>
    </dgm:pt>
    <dgm:pt modelId="{87EC99D1-50E1-4AC8-A025-2B49F1281331}" type="parTrans" cxnId="{0FA68239-BCCB-4BD7-95A7-B48669BDAAE2}">
      <dgm:prSet/>
      <dgm:spPr/>
      <dgm:t>
        <a:bodyPr/>
        <a:lstStyle/>
        <a:p>
          <a:pPr algn="ctr"/>
          <a:endParaRPr lang="zh-CN" altLang="en-US">
            <a:latin typeface="Times New Roman" panose="02020603050405020304" charset="0"/>
            <a:ea typeface="仿宋" panose="02010609060101010101" pitchFamily="3" charset="-122"/>
            <a:cs typeface="Times New Roman" panose="02020603050405020304" charset="0"/>
          </a:endParaRPr>
        </a:p>
      </dgm:t>
    </dgm:pt>
    <dgm:pt modelId="{5E377EC1-7452-48D4-884D-4FC1055DE198}" type="sibTrans" cxnId="{0FA68239-BCCB-4BD7-95A7-B48669BDAAE2}">
      <dgm:prSet/>
      <dgm:spPr/>
      <dgm:t>
        <a:bodyPr/>
        <a:lstStyle/>
        <a:p>
          <a:pPr algn="ctr"/>
          <a:endParaRPr lang="zh-CN" altLang="en-US">
            <a:latin typeface="Times New Roman" panose="02020603050405020304" charset="0"/>
            <a:ea typeface="仿宋" panose="02010609060101010101" pitchFamily="3" charset="-122"/>
            <a:cs typeface="Times New Roman" panose="02020603050405020304" charset="0"/>
          </a:endParaRPr>
        </a:p>
      </dgm:t>
    </dgm:pt>
    <dgm:pt modelId="{350E69D7-ADAF-4AA8-A568-C7CCD190C30E}">
      <dgm:prSet custT="1"/>
      <dgm:spPr/>
      <dgm:t>
        <a:bodyPr lIns="36000" rIns="36000"/>
        <a:lstStyle/>
        <a:p>
          <a:pPr algn="ctr"/>
          <a:r>
            <a:rPr lang="zh-CN" altLang="en-US" sz="1100" b="1">
              <a:latin typeface="Times New Roman" panose="02020603050405020304" charset="0"/>
              <a:ea typeface="仿宋" panose="02010609060101010101" pitchFamily="3" charset="-122"/>
              <a:cs typeface="Times New Roman" panose="02020603050405020304" charset="0"/>
            </a:rPr>
            <a:t>“耘博士”小程序</a:t>
          </a:r>
        </a:p>
      </dgm:t>
    </dgm:pt>
    <dgm:pt modelId="{426533E8-A074-42CF-98AD-D358A5A32DE3}" type="parTrans" cxnId="{959A40DA-2D0B-498E-B6ED-B35AEC315436}">
      <dgm:prSet/>
      <dgm:spPr/>
      <dgm:t>
        <a:bodyPr/>
        <a:lstStyle/>
        <a:p>
          <a:pPr algn="ctr"/>
          <a:endParaRPr lang="zh-CN" altLang="en-US">
            <a:latin typeface="Times New Roman" panose="02020603050405020304" charset="0"/>
            <a:ea typeface="仿宋" panose="02010609060101010101" pitchFamily="3" charset="-122"/>
            <a:cs typeface="Times New Roman" panose="02020603050405020304" charset="0"/>
          </a:endParaRPr>
        </a:p>
      </dgm:t>
    </dgm:pt>
    <dgm:pt modelId="{A143BD46-E10B-4DA3-8015-3A6130D4BE92}" type="sibTrans" cxnId="{959A40DA-2D0B-498E-B6ED-B35AEC315436}">
      <dgm:prSet/>
      <dgm:spPr/>
      <dgm:t>
        <a:bodyPr/>
        <a:lstStyle/>
        <a:p>
          <a:pPr algn="ctr"/>
          <a:endParaRPr lang="zh-CN" altLang="en-US">
            <a:latin typeface="Times New Roman" panose="02020603050405020304" charset="0"/>
            <a:ea typeface="仿宋" panose="02010609060101010101" pitchFamily="3" charset="-122"/>
            <a:cs typeface="Times New Roman" panose="02020603050405020304" charset="0"/>
          </a:endParaRPr>
        </a:p>
      </dgm:t>
    </dgm:pt>
    <dgm:pt modelId="{DF937777-6D99-403C-8E7D-CAD5547DCB2C}">
      <dgm:prSet custT="1"/>
      <dgm:spPr/>
      <dgm:t>
        <a:bodyPr lIns="36000" rIns="36000"/>
        <a:lstStyle/>
        <a:p>
          <a:pPr algn="ctr"/>
          <a:r>
            <a:rPr lang="zh-CN" altLang="en-US" sz="1100" b="1">
              <a:latin typeface="Times New Roman" panose="02020603050405020304" charset="0"/>
              <a:ea typeface="仿宋" panose="02010609060101010101" pitchFamily="3" charset="-122"/>
              <a:cs typeface="Times New Roman" panose="02020603050405020304" charset="0"/>
            </a:rPr>
            <a:t>各类管道</a:t>
          </a:r>
        </a:p>
      </dgm:t>
    </dgm:pt>
    <dgm:pt modelId="{D7DA7FB8-0E0C-4F96-9379-2BE840EE63BD}" type="parTrans" cxnId="{7F6621DF-53C9-44B3-9A5A-9BFEBEE2F214}">
      <dgm:prSet/>
      <dgm:spPr/>
      <dgm:t>
        <a:bodyPr/>
        <a:lstStyle/>
        <a:p>
          <a:pPr algn="ctr"/>
          <a:endParaRPr lang="zh-CN" altLang="en-US">
            <a:latin typeface="Times New Roman" panose="02020603050405020304" charset="0"/>
            <a:ea typeface="仿宋" panose="02010609060101010101" pitchFamily="3" charset="-122"/>
            <a:cs typeface="Times New Roman" panose="02020603050405020304" charset="0"/>
          </a:endParaRPr>
        </a:p>
      </dgm:t>
    </dgm:pt>
    <dgm:pt modelId="{C5A35F33-9E46-46F1-BB23-54DD6DA96BEB}" type="sibTrans" cxnId="{7F6621DF-53C9-44B3-9A5A-9BFEBEE2F214}">
      <dgm:prSet/>
      <dgm:spPr/>
      <dgm:t>
        <a:bodyPr/>
        <a:lstStyle/>
        <a:p>
          <a:pPr algn="ctr"/>
          <a:endParaRPr lang="zh-CN" altLang="en-US">
            <a:latin typeface="Times New Roman" panose="02020603050405020304" charset="0"/>
            <a:ea typeface="仿宋" panose="02010609060101010101" pitchFamily="3" charset="-122"/>
            <a:cs typeface="Times New Roman" panose="02020603050405020304" charset="0"/>
          </a:endParaRPr>
        </a:p>
      </dgm:t>
    </dgm:pt>
    <dgm:pt modelId="{DA4FFC7C-F57C-4913-BEDA-95B730D0DC82}">
      <dgm:prSet custT="1"/>
      <dgm:spPr/>
      <dgm:t>
        <a:bodyPr lIns="36000" rIns="36000"/>
        <a:lstStyle/>
        <a:p>
          <a:pPr algn="ctr"/>
          <a:r>
            <a:rPr lang="zh-CN" altLang="en-US" sz="1100" b="1">
              <a:latin typeface="Times New Roman" panose="02020603050405020304" charset="0"/>
              <a:ea typeface="仿宋" panose="02010609060101010101" pitchFamily="3" charset="-122"/>
              <a:cs typeface="Times New Roman" panose="02020603050405020304" charset="0"/>
            </a:rPr>
            <a:t>阀控器</a:t>
          </a:r>
        </a:p>
      </dgm:t>
    </dgm:pt>
    <dgm:pt modelId="{0BFE2611-5B10-4516-AE43-33B88887655E}" type="parTrans" cxnId="{72E3A22E-C11A-463A-A0C2-3E84EDF7B1CD}">
      <dgm:prSet/>
      <dgm:spPr/>
      <dgm:t>
        <a:bodyPr/>
        <a:lstStyle/>
        <a:p>
          <a:pPr algn="ctr"/>
          <a:endParaRPr lang="zh-CN" altLang="en-US">
            <a:latin typeface="Times New Roman" panose="02020603050405020304" charset="0"/>
            <a:ea typeface="仿宋" panose="02010609060101010101" pitchFamily="3" charset="-122"/>
            <a:cs typeface="Times New Roman" panose="02020603050405020304" charset="0"/>
          </a:endParaRPr>
        </a:p>
      </dgm:t>
    </dgm:pt>
    <dgm:pt modelId="{FA9D670A-D4FD-4A4B-B6E1-7E389BF29057}" type="sibTrans" cxnId="{72E3A22E-C11A-463A-A0C2-3E84EDF7B1CD}">
      <dgm:prSet/>
      <dgm:spPr/>
      <dgm:t>
        <a:bodyPr/>
        <a:lstStyle/>
        <a:p>
          <a:pPr algn="ctr"/>
          <a:endParaRPr lang="zh-CN" altLang="en-US">
            <a:latin typeface="Times New Roman" panose="02020603050405020304" charset="0"/>
            <a:ea typeface="仿宋" panose="02010609060101010101" pitchFamily="3" charset="-122"/>
            <a:cs typeface="Times New Roman" panose="02020603050405020304" charset="0"/>
          </a:endParaRPr>
        </a:p>
      </dgm:t>
    </dgm:pt>
    <dgm:pt modelId="{4FB80CCD-D744-490C-B894-346E3076EFE5}">
      <dgm:prSet custT="1"/>
      <dgm:spPr/>
      <dgm:t>
        <a:bodyPr lIns="36000" rIns="36000"/>
        <a:lstStyle/>
        <a:p>
          <a:pPr algn="ctr"/>
          <a:r>
            <a:rPr lang="zh-CN" altLang="en-US" sz="1100" b="1">
              <a:latin typeface="Times New Roman" panose="02020603050405020304" charset="0"/>
              <a:ea typeface="仿宋" panose="02010609060101010101" pitchFamily="3" charset="-122"/>
              <a:cs typeface="Times New Roman" panose="02020603050405020304" charset="0"/>
            </a:rPr>
            <a:t>水泵等</a:t>
          </a:r>
          <a:endParaRPr lang="en-US" altLang="zh-CN" sz="1100" b="1">
            <a:latin typeface="Times New Roman" panose="02020603050405020304" charset="0"/>
            <a:ea typeface="仿宋" panose="02010609060101010101" pitchFamily="3" charset="-122"/>
            <a:cs typeface="Times New Roman" panose="02020603050405020304" charset="0"/>
          </a:endParaRPr>
        </a:p>
      </dgm:t>
    </dgm:pt>
    <dgm:pt modelId="{8DF546CE-2B7C-4104-A0D0-E7BEAAE2E89A}" type="parTrans" cxnId="{B402ABE4-F71E-4F54-96AB-ADECE1BD177A}">
      <dgm:prSet/>
      <dgm:spPr/>
      <dgm:t>
        <a:bodyPr/>
        <a:lstStyle/>
        <a:p>
          <a:pPr algn="ctr"/>
          <a:endParaRPr lang="zh-CN" altLang="en-US">
            <a:latin typeface="Times New Roman" panose="02020603050405020304" charset="0"/>
            <a:ea typeface="仿宋" panose="02010609060101010101" pitchFamily="3" charset="-122"/>
            <a:cs typeface="Times New Roman" panose="02020603050405020304" charset="0"/>
          </a:endParaRPr>
        </a:p>
      </dgm:t>
    </dgm:pt>
    <dgm:pt modelId="{F5B70878-586A-42BA-AD33-562EA92C5331}" type="sibTrans" cxnId="{B402ABE4-F71E-4F54-96AB-ADECE1BD177A}">
      <dgm:prSet/>
      <dgm:spPr/>
      <dgm:t>
        <a:bodyPr/>
        <a:lstStyle/>
        <a:p>
          <a:pPr algn="ctr"/>
          <a:endParaRPr lang="zh-CN" altLang="en-US">
            <a:latin typeface="Times New Roman" panose="02020603050405020304" charset="0"/>
            <a:ea typeface="仿宋" panose="02010609060101010101" pitchFamily="3" charset="-122"/>
            <a:cs typeface="Times New Roman" panose="02020603050405020304" charset="0"/>
          </a:endParaRPr>
        </a:p>
      </dgm:t>
    </dgm:pt>
    <dgm:pt modelId="{698FEC1C-A60A-4524-901F-0BF901036692}">
      <dgm:prSet custT="1"/>
      <dgm:spPr/>
      <dgm:t>
        <a:bodyPr lIns="36000" rIns="36000"/>
        <a:lstStyle/>
        <a:p>
          <a:pPr algn="ctr"/>
          <a:r>
            <a:rPr lang="zh-CN" altLang="en-US" sz="1100" b="1">
              <a:latin typeface="Times New Roman" panose="02020603050405020304" charset="0"/>
              <a:ea typeface="仿宋" panose="02010609060101010101" pitchFamily="3" charset="-122"/>
              <a:cs typeface="Times New Roman" panose="02020603050405020304" charset="0"/>
            </a:rPr>
            <a:t>流量计</a:t>
          </a:r>
          <a:endParaRPr lang="en-US" altLang="zh-CN" sz="1100" b="1">
            <a:latin typeface="Times New Roman" panose="02020603050405020304" charset="0"/>
            <a:ea typeface="仿宋" panose="02010609060101010101" pitchFamily="3" charset="-122"/>
            <a:cs typeface="Times New Roman" panose="02020603050405020304" charset="0"/>
          </a:endParaRPr>
        </a:p>
      </dgm:t>
    </dgm:pt>
    <dgm:pt modelId="{945123FC-4D0C-4BD4-BBFA-C0ACB54FCFC7}" type="parTrans" cxnId="{E95592CE-12EB-4E86-82EB-256D1DC5A131}">
      <dgm:prSet/>
      <dgm:spPr/>
      <dgm:t>
        <a:bodyPr/>
        <a:lstStyle/>
        <a:p>
          <a:pPr algn="ctr"/>
          <a:endParaRPr lang="zh-CN" altLang="en-US">
            <a:latin typeface="Times New Roman" panose="02020603050405020304" charset="0"/>
            <a:ea typeface="仿宋" panose="02010609060101010101" pitchFamily="3" charset="-122"/>
            <a:cs typeface="Times New Roman" panose="02020603050405020304" charset="0"/>
          </a:endParaRPr>
        </a:p>
      </dgm:t>
    </dgm:pt>
    <dgm:pt modelId="{7778E217-8101-4AF1-8426-F7048A1D97DE}" type="sibTrans" cxnId="{E95592CE-12EB-4E86-82EB-256D1DC5A131}">
      <dgm:prSet/>
      <dgm:spPr/>
      <dgm:t>
        <a:bodyPr/>
        <a:lstStyle/>
        <a:p>
          <a:pPr algn="ctr"/>
          <a:endParaRPr lang="zh-CN" altLang="en-US">
            <a:latin typeface="Times New Roman" panose="02020603050405020304" charset="0"/>
            <a:ea typeface="仿宋" panose="02010609060101010101" pitchFamily="3" charset="-122"/>
            <a:cs typeface="Times New Roman" panose="02020603050405020304" charset="0"/>
          </a:endParaRPr>
        </a:p>
      </dgm:t>
    </dgm:pt>
    <dgm:pt modelId="{2A9A5B70-1424-436F-A089-C8F94945216A}">
      <dgm:prSet custT="1"/>
      <dgm:spPr/>
      <dgm:t>
        <a:bodyPr lIns="36000" rIns="36000"/>
        <a:lstStyle/>
        <a:p>
          <a:pPr algn="ctr"/>
          <a:r>
            <a:rPr lang="zh-CN" altLang="en-US" sz="1100" b="1">
              <a:latin typeface="Times New Roman" panose="02020603050405020304" charset="0"/>
              <a:ea typeface="仿宋" panose="02010609060101010101" pitchFamily="3" charset="-122"/>
              <a:cs typeface="Times New Roman" panose="02020603050405020304" charset="0"/>
            </a:rPr>
            <a:t>施肥设备</a:t>
          </a:r>
        </a:p>
      </dgm:t>
    </dgm:pt>
    <dgm:pt modelId="{08B6F0BB-DE3B-4519-A8EC-5A4019D609BF}" type="parTrans" cxnId="{7C7208B1-45DC-4248-91BF-D2BEBE8EA151}">
      <dgm:prSet/>
      <dgm:spPr/>
      <dgm:t>
        <a:bodyPr/>
        <a:lstStyle/>
        <a:p>
          <a:pPr algn="ctr"/>
          <a:endParaRPr lang="zh-CN" altLang="en-US">
            <a:latin typeface="Times New Roman" panose="02020603050405020304" charset="0"/>
            <a:ea typeface="仿宋" panose="02010609060101010101" pitchFamily="3" charset="-122"/>
            <a:cs typeface="Times New Roman" panose="02020603050405020304" charset="0"/>
          </a:endParaRPr>
        </a:p>
      </dgm:t>
    </dgm:pt>
    <dgm:pt modelId="{3F6978F6-F1A8-42E0-A74E-7B0A10BB7258}" type="sibTrans" cxnId="{7C7208B1-45DC-4248-91BF-D2BEBE8EA151}">
      <dgm:prSet/>
      <dgm:spPr/>
      <dgm:t>
        <a:bodyPr/>
        <a:lstStyle/>
        <a:p>
          <a:pPr algn="ctr"/>
          <a:endParaRPr lang="zh-CN" altLang="en-US">
            <a:latin typeface="Times New Roman" panose="02020603050405020304" charset="0"/>
            <a:ea typeface="仿宋" panose="02010609060101010101" pitchFamily="3" charset="-122"/>
            <a:cs typeface="Times New Roman" panose="02020603050405020304" charset="0"/>
          </a:endParaRPr>
        </a:p>
      </dgm:t>
    </dgm:pt>
    <dgm:pt modelId="{576BF73F-2B80-4678-B8E6-B27063915BEC}" type="pres">
      <dgm:prSet presAssocID="{215A9314-423E-4BA6-B85D-B9C4B9A7AE11}" presName="Name0" presStyleCnt="0">
        <dgm:presLayoutVars>
          <dgm:chPref val="1"/>
          <dgm:dir/>
          <dgm:animOne val="branch"/>
          <dgm:animLvl val="lvl"/>
          <dgm:resizeHandles val="exact"/>
        </dgm:presLayoutVars>
      </dgm:prSet>
      <dgm:spPr/>
    </dgm:pt>
    <dgm:pt modelId="{D7AE2699-5393-4B5E-9423-865BE5F76B31}" type="pres">
      <dgm:prSet presAssocID="{911A3060-4642-4EC3-923A-9BBF385DD607}" presName="root1" presStyleCnt="0"/>
      <dgm:spPr/>
    </dgm:pt>
    <dgm:pt modelId="{9DE01FC6-5666-4E26-BDAC-429358F145EF}" type="pres">
      <dgm:prSet presAssocID="{911A3060-4642-4EC3-923A-9BBF385DD607}" presName="LevelOneTextNode" presStyleLbl="node0" presStyleIdx="0" presStyleCnt="1" custScaleX="217639" custScaleY="166861">
        <dgm:presLayoutVars>
          <dgm:chPref val="3"/>
        </dgm:presLayoutVars>
      </dgm:prSet>
      <dgm:spPr/>
    </dgm:pt>
    <dgm:pt modelId="{4F4D8F66-71CC-49C3-AA9A-582DD7E434AD}" type="pres">
      <dgm:prSet presAssocID="{911A3060-4642-4EC3-923A-9BBF385DD607}" presName="level2hierChild" presStyleCnt="0"/>
      <dgm:spPr/>
    </dgm:pt>
    <dgm:pt modelId="{1C7DF5DC-0F5F-4F0D-A789-1D8A27C56142}" type="pres">
      <dgm:prSet presAssocID="{8AB3684C-27DF-4C7F-B48E-81C07DA7FFB1}" presName="conn2-1" presStyleLbl="parChTrans1D2" presStyleIdx="0" presStyleCnt="2"/>
      <dgm:spPr/>
    </dgm:pt>
    <dgm:pt modelId="{343E3920-E13E-4A95-9947-3731B44847B5}" type="pres">
      <dgm:prSet presAssocID="{8AB3684C-27DF-4C7F-B48E-81C07DA7FFB1}" presName="connTx" presStyleLbl="parChTrans1D2" presStyleIdx="0" presStyleCnt="2"/>
      <dgm:spPr/>
    </dgm:pt>
    <dgm:pt modelId="{05EB723E-0B43-4951-845C-2D45BF36A60C}" type="pres">
      <dgm:prSet presAssocID="{CA43BD44-7B64-4C78-A792-F554962953C8}" presName="root2" presStyleCnt="0"/>
      <dgm:spPr/>
    </dgm:pt>
    <dgm:pt modelId="{3178E253-AB6C-4CFC-B99C-D2AA3C8C0083}" type="pres">
      <dgm:prSet presAssocID="{CA43BD44-7B64-4C78-A792-F554962953C8}" presName="LevelTwoTextNode" presStyleLbl="node2" presStyleIdx="0" presStyleCnt="2" custScaleX="182728" custScaleY="248617">
        <dgm:presLayoutVars>
          <dgm:chPref val="3"/>
        </dgm:presLayoutVars>
      </dgm:prSet>
      <dgm:spPr/>
    </dgm:pt>
    <dgm:pt modelId="{9683E2CC-5B4A-4F21-87E8-C5B161DBFDDC}" type="pres">
      <dgm:prSet presAssocID="{CA43BD44-7B64-4C78-A792-F554962953C8}" presName="level3hierChild" presStyleCnt="0"/>
      <dgm:spPr/>
    </dgm:pt>
    <dgm:pt modelId="{548AA363-7593-441F-8EE6-1A6A162F25E6}" type="pres">
      <dgm:prSet presAssocID="{CFCA55C8-E1E4-47F8-998C-428153F38541}" presName="conn2-1" presStyleLbl="parChTrans1D3" presStyleIdx="0" presStyleCnt="5"/>
      <dgm:spPr/>
    </dgm:pt>
    <dgm:pt modelId="{8C990992-7413-4117-A3F2-135093938F76}" type="pres">
      <dgm:prSet presAssocID="{CFCA55C8-E1E4-47F8-998C-428153F38541}" presName="connTx" presStyleLbl="parChTrans1D3" presStyleIdx="0" presStyleCnt="5"/>
      <dgm:spPr/>
    </dgm:pt>
    <dgm:pt modelId="{7A5E2625-BB3B-48C0-A43B-94ACDBE06391}" type="pres">
      <dgm:prSet presAssocID="{D87B0266-6443-4356-A938-C5319A93B441}" presName="root2" presStyleCnt="0"/>
      <dgm:spPr/>
    </dgm:pt>
    <dgm:pt modelId="{1AB477A9-65F4-4AF3-9473-B174D01C958A}" type="pres">
      <dgm:prSet presAssocID="{D87B0266-6443-4356-A938-C5319A93B441}" presName="LevelTwoTextNode" presStyleLbl="node3" presStyleIdx="0" presStyleCnt="5" custScaleX="305307" custScaleY="212785">
        <dgm:presLayoutVars>
          <dgm:chPref val="3"/>
        </dgm:presLayoutVars>
      </dgm:prSet>
      <dgm:spPr/>
    </dgm:pt>
    <dgm:pt modelId="{E20D802C-E210-4C1E-B0CD-E277B0C1B9FF}" type="pres">
      <dgm:prSet presAssocID="{D87B0266-6443-4356-A938-C5319A93B441}" presName="level3hierChild" presStyleCnt="0"/>
      <dgm:spPr/>
    </dgm:pt>
    <dgm:pt modelId="{E4E39AC1-1653-45A4-A701-5A440FC56772}" type="pres">
      <dgm:prSet presAssocID="{46FFCDC3-6EC2-430D-83B9-8AA0F74A1D48}" presName="conn2-1" presStyleLbl="parChTrans1D4" presStyleIdx="0" presStyleCnt="10"/>
      <dgm:spPr/>
    </dgm:pt>
    <dgm:pt modelId="{B40ECC52-67AC-4F15-AC1B-272916C4FE87}" type="pres">
      <dgm:prSet presAssocID="{46FFCDC3-6EC2-430D-83B9-8AA0F74A1D48}" presName="connTx" presStyleLbl="parChTrans1D4" presStyleIdx="0" presStyleCnt="10"/>
      <dgm:spPr/>
    </dgm:pt>
    <dgm:pt modelId="{6CE9A60D-6375-4B3A-992A-BCD2A24F8731}" type="pres">
      <dgm:prSet presAssocID="{DC7A5EBF-AD12-4434-97AB-CFF6D8471002}" presName="root2" presStyleCnt="0"/>
      <dgm:spPr/>
    </dgm:pt>
    <dgm:pt modelId="{730E2916-00FD-4BEC-9882-1EA20159C86F}" type="pres">
      <dgm:prSet presAssocID="{DC7A5EBF-AD12-4434-97AB-CFF6D8471002}" presName="LevelTwoTextNode" presStyleLbl="node4" presStyleIdx="0" presStyleCnt="10" custScaleX="233772" custScaleY="109351">
        <dgm:presLayoutVars>
          <dgm:chPref val="3"/>
        </dgm:presLayoutVars>
      </dgm:prSet>
      <dgm:spPr/>
    </dgm:pt>
    <dgm:pt modelId="{99A0142E-C046-4550-B42F-4E8E692BDA14}" type="pres">
      <dgm:prSet presAssocID="{DC7A5EBF-AD12-4434-97AB-CFF6D8471002}" presName="level3hierChild" presStyleCnt="0"/>
      <dgm:spPr/>
    </dgm:pt>
    <dgm:pt modelId="{378623FB-0AA6-47E5-BADB-61F3B7A75F1C}" type="pres">
      <dgm:prSet presAssocID="{08B6F0BB-DE3B-4519-A8EC-5A4019D609BF}" presName="conn2-1" presStyleLbl="parChTrans1D4" presStyleIdx="1" presStyleCnt="10"/>
      <dgm:spPr/>
    </dgm:pt>
    <dgm:pt modelId="{46FEE190-F396-46A2-BCCA-6DDABF55B9AD}" type="pres">
      <dgm:prSet presAssocID="{08B6F0BB-DE3B-4519-A8EC-5A4019D609BF}" presName="connTx" presStyleLbl="parChTrans1D4" presStyleIdx="1" presStyleCnt="10"/>
      <dgm:spPr/>
    </dgm:pt>
    <dgm:pt modelId="{902DF5F2-2E31-4575-BA26-5AF7448D8595}" type="pres">
      <dgm:prSet presAssocID="{2A9A5B70-1424-436F-A089-C8F94945216A}" presName="root2" presStyleCnt="0"/>
      <dgm:spPr/>
    </dgm:pt>
    <dgm:pt modelId="{42B426F4-6F26-4849-92F5-58516E35C093}" type="pres">
      <dgm:prSet presAssocID="{2A9A5B70-1424-436F-A089-C8F94945216A}" presName="LevelTwoTextNode" presStyleLbl="node4" presStyleIdx="1" presStyleCnt="10" custScaleX="233772" custScaleY="109351">
        <dgm:presLayoutVars>
          <dgm:chPref val="3"/>
        </dgm:presLayoutVars>
      </dgm:prSet>
      <dgm:spPr/>
    </dgm:pt>
    <dgm:pt modelId="{85B9F8F4-6560-4A84-8504-7ED6A89FD9A5}" type="pres">
      <dgm:prSet presAssocID="{2A9A5B70-1424-436F-A089-C8F94945216A}" presName="level3hierChild" presStyleCnt="0"/>
      <dgm:spPr/>
    </dgm:pt>
    <dgm:pt modelId="{2C8659E5-2756-42C6-B4A0-0677FB746579}" type="pres">
      <dgm:prSet presAssocID="{945123FC-4D0C-4BD4-BBFA-C0ACB54FCFC7}" presName="conn2-1" presStyleLbl="parChTrans1D4" presStyleIdx="2" presStyleCnt="10"/>
      <dgm:spPr/>
    </dgm:pt>
    <dgm:pt modelId="{79501B4C-3704-4F11-B2D1-1FDD31889ED9}" type="pres">
      <dgm:prSet presAssocID="{945123FC-4D0C-4BD4-BBFA-C0ACB54FCFC7}" presName="connTx" presStyleLbl="parChTrans1D4" presStyleIdx="2" presStyleCnt="10"/>
      <dgm:spPr/>
    </dgm:pt>
    <dgm:pt modelId="{F6297ABE-0EA3-4AFE-9745-1121644A4255}" type="pres">
      <dgm:prSet presAssocID="{698FEC1C-A60A-4524-901F-0BF901036692}" presName="root2" presStyleCnt="0"/>
      <dgm:spPr/>
    </dgm:pt>
    <dgm:pt modelId="{341B6602-87C2-477B-8191-4B6EFE2D6DAF}" type="pres">
      <dgm:prSet presAssocID="{698FEC1C-A60A-4524-901F-0BF901036692}" presName="LevelTwoTextNode" presStyleLbl="node4" presStyleIdx="2" presStyleCnt="10" custScaleX="233772" custScaleY="109351">
        <dgm:presLayoutVars>
          <dgm:chPref val="3"/>
        </dgm:presLayoutVars>
      </dgm:prSet>
      <dgm:spPr/>
    </dgm:pt>
    <dgm:pt modelId="{A26585EC-9E51-4A6B-86B9-56C504C707F1}" type="pres">
      <dgm:prSet presAssocID="{698FEC1C-A60A-4524-901F-0BF901036692}" presName="level3hierChild" presStyleCnt="0"/>
      <dgm:spPr/>
    </dgm:pt>
    <dgm:pt modelId="{CDD5F2AF-4E08-471D-92D4-D4EAE20B9162}" type="pres">
      <dgm:prSet presAssocID="{8DF546CE-2B7C-4104-A0D0-E7BEAAE2E89A}" presName="conn2-1" presStyleLbl="parChTrans1D4" presStyleIdx="3" presStyleCnt="10"/>
      <dgm:spPr/>
    </dgm:pt>
    <dgm:pt modelId="{08809C2C-1F88-459B-847E-6A0194DC1DDC}" type="pres">
      <dgm:prSet presAssocID="{8DF546CE-2B7C-4104-A0D0-E7BEAAE2E89A}" presName="connTx" presStyleLbl="parChTrans1D4" presStyleIdx="3" presStyleCnt="10"/>
      <dgm:spPr/>
    </dgm:pt>
    <dgm:pt modelId="{F5230C62-2669-41FA-B856-14218AADA417}" type="pres">
      <dgm:prSet presAssocID="{4FB80CCD-D744-490C-B894-346E3076EFE5}" presName="root2" presStyleCnt="0"/>
      <dgm:spPr/>
    </dgm:pt>
    <dgm:pt modelId="{C2DEC5DC-F29C-471C-972F-ECBF781B1661}" type="pres">
      <dgm:prSet presAssocID="{4FB80CCD-D744-490C-B894-346E3076EFE5}" presName="LevelTwoTextNode" presStyleLbl="node4" presStyleIdx="3" presStyleCnt="10" custScaleX="233772" custScaleY="109351">
        <dgm:presLayoutVars>
          <dgm:chPref val="3"/>
        </dgm:presLayoutVars>
      </dgm:prSet>
      <dgm:spPr/>
    </dgm:pt>
    <dgm:pt modelId="{EB833DE9-BF59-4777-B7C4-7810ED369293}" type="pres">
      <dgm:prSet presAssocID="{4FB80CCD-D744-490C-B894-346E3076EFE5}" presName="level3hierChild" presStyleCnt="0"/>
      <dgm:spPr/>
    </dgm:pt>
    <dgm:pt modelId="{90294B02-107A-4EB8-9F6E-C5B5C8B9775B}" type="pres">
      <dgm:prSet presAssocID="{83458CF4-F227-4645-944C-0634278FB1A2}" presName="conn2-1" presStyleLbl="parChTrans1D3" presStyleIdx="1" presStyleCnt="5"/>
      <dgm:spPr/>
    </dgm:pt>
    <dgm:pt modelId="{7253CADD-311C-4588-A4C3-1D233FD5D1FD}" type="pres">
      <dgm:prSet presAssocID="{83458CF4-F227-4645-944C-0634278FB1A2}" presName="connTx" presStyleLbl="parChTrans1D3" presStyleIdx="1" presStyleCnt="5"/>
      <dgm:spPr/>
    </dgm:pt>
    <dgm:pt modelId="{888D8AF5-ADF5-4AF3-BB12-E85F7AFE0C94}" type="pres">
      <dgm:prSet presAssocID="{314BB49C-A386-40D5-BC61-1B72D8AECFC8}" presName="root2" presStyleCnt="0"/>
      <dgm:spPr/>
    </dgm:pt>
    <dgm:pt modelId="{3C163A68-F5C0-4909-B16A-32B4CB8F8DB4}" type="pres">
      <dgm:prSet presAssocID="{314BB49C-A386-40D5-BC61-1B72D8AECFC8}" presName="LevelTwoTextNode" presStyleLbl="node3" presStyleIdx="1" presStyleCnt="5" custScaleX="305307" custScaleY="212785">
        <dgm:presLayoutVars>
          <dgm:chPref val="3"/>
        </dgm:presLayoutVars>
      </dgm:prSet>
      <dgm:spPr/>
    </dgm:pt>
    <dgm:pt modelId="{73F201CC-370C-464B-A164-6308589E2AA1}" type="pres">
      <dgm:prSet presAssocID="{314BB49C-A386-40D5-BC61-1B72D8AECFC8}" presName="level3hierChild" presStyleCnt="0"/>
      <dgm:spPr/>
    </dgm:pt>
    <dgm:pt modelId="{644B5B60-E67E-4E95-9DCA-EC40F68A8A74}" type="pres">
      <dgm:prSet presAssocID="{D222850D-E7FB-44B3-B102-727D71EF6E16}" presName="conn2-1" presStyleLbl="parChTrans1D4" presStyleIdx="4" presStyleCnt="10"/>
      <dgm:spPr/>
    </dgm:pt>
    <dgm:pt modelId="{DF5B8F12-A72C-4185-A53D-56C97DC9B3CD}" type="pres">
      <dgm:prSet presAssocID="{D222850D-E7FB-44B3-B102-727D71EF6E16}" presName="connTx" presStyleLbl="parChTrans1D4" presStyleIdx="4" presStyleCnt="10"/>
      <dgm:spPr/>
    </dgm:pt>
    <dgm:pt modelId="{CF7EE272-2A7E-45A3-8D0E-F215CE28DE70}" type="pres">
      <dgm:prSet presAssocID="{390F3FD8-F43C-4E3C-949B-6B10B5AEAF23}" presName="root2" presStyleCnt="0"/>
      <dgm:spPr/>
    </dgm:pt>
    <dgm:pt modelId="{433315E5-9603-4515-AA81-BB81604F51D7}" type="pres">
      <dgm:prSet presAssocID="{390F3FD8-F43C-4E3C-949B-6B10B5AEAF23}" presName="LevelTwoTextNode" presStyleLbl="node4" presStyleIdx="4" presStyleCnt="10" custScaleX="233772" custScaleY="109351">
        <dgm:presLayoutVars>
          <dgm:chPref val="3"/>
        </dgm:presLayoutVars>
      </dgm:prSet>
      <dgm:spPr/>
    </dgm:pt>
    <dgm:pt modelId="{1E59B5A0-135E-4588-B392-C42DF4F34D94}" type="pres">
      <dgm:prSet presAssocID="{390F3FD8-F43C-4E3C-949B-6B10B5AEAF23}" presName="level3hierChild" presStyleCnt="0"/>
      <dgm:spPr/>
    </dgm:pt>
    <dgm:pt modelId="{890916ED-BD02-4A44-82E6-EE87629AB70D}" type="pres">
      <dgm:prSet presAssocID="{0BFE2611-5B10-4516-AE43-33B88887655E}" presName="conn2-1" presStyleLbl="parChTrans1D4" presStyleIdx="5" presStyleCnt="10"/>
      <dgm:spPr/>
    </dgm:pt>
    <dgm:pt modelId="{AD6FBDEF-AF38-4B93-8E61-685B28EAE6A4}" type="pres">
      <dgm:prSet presAssocID="{0BFE2611-5B10-4516-AE43-33B88887655E}" presName="connTx" presStyleLbl="parChTrans1D4" presStyleIdx="5" presStyleCnt="10"/>
      <dgm:spPr/>
    </dgm:pt>
    <dgm:pt modelId="{6E02DC67-A412-4920-99DE-F3D75BD4D6F3}" type="pres">
      <dgm:prSet presAssocID="{DA4FFC7C-F57C-4913-BEDA-95B730D0DC82}" presName="root2" presStyleCnt="0"/>
      <dgm:spPr/>
    </dgm:pt>
    <dgm:pt modelId="{8AB8FD1C-7811-4679-93F0-8C0D32BE4DAF}" type="pres">
      <dgm:prSet presAssocID="{DA4FFC7C-F57C-4913-BEDA-95B730D0DC82}" presName="LevelTwoTextNode" presStyleLbl="node4" presStyleIdx="5" presStyleCnt="10" custScaleX="233772" custScaleY="109351">
        <dgm:presLayoutVars>
          <dgm:chPref val="3"/>
        </dgm:presLayoutVars>
      </dgm:prSet>
      <dgm:spPr/>
    </dgm:pt>
    <dgm:pt modelId="{4AB37B42-099D-4F16-866A-6CB91DBED121}" type="pres">
      <dgm:prSet presAssocID="{DA4FFC7C-F57C-4913-BEDA-95B730D0DC82}" presName="level3hierChild" presStyleCnt="0"/>
      <dgm:spPr/>
    </dgm:pt>
    <dgm:pt modelId="{1FEA74BE-ED5F-4ECD-991A-17CBCC415AE3}" type="pres">
      <dgm:prSet presAssocID="{D7DA7FB8-0E0C-4F96-9379-2BE840EE63BD}" presName="conn2-1" presStyleLbl="parChTrans1D4" presStyleIdx="6" presStyleCnt="10"/>
      <dgm:spPr/>
    </dgm:pt>
    <dgm:pt modelId="{4F3FC8BA-C58D-40FB-AD8E-D7ACD129DDAA}" type="pres">
      <dgm:prSet presAssocID="{D7DA7FB8-0E0C-4F96-9379-2BE840EE63BD}" presName="connTx" presStyleLbl="parChTrans1D4" presStyleIdx="6" presStyleCnt="10"/>
      <dgm:spPr/>
    </dgm:pt>
    <dgm:pt modelId="{1307A5EA-68F3-48F0-93F0-0F1F570DA877}" type="pres">
      <dgm:prSet presAssocID="{DF937777-6D99-403C-8E7D-CAD5547DCB2C}" presName="root2" presStyleCnt="0"/>
      <dgm:spPr/>
    </dgm:pt>
    <dgm:pt modelId="{2E09B0AE-CDCA-40D8-A950-8EE8A40B8DF3}" type="pres">
      <dgm:prSet presAssocID="{DF937777-6D99-403C-8E7D-CAD5547DCB2C}" presName="LevelTwoTextNode" presStyleLbl="node4" presStyleIdx="6" presStyleCnt="10" custScaleX="233772" custScaleY="109351">
        <dgm:presLayoutVars>
          <dgm:chPref val="3"/>
        </dgm:presLayoutVars>
      </dgm:prSet>
      <dgm:spPr/>
    </dgm:pt>
    <dgm:pt modelId="{68CF87E3-48A6-4B93-87EA-5F0940C5505A}" type="pres">
      <dgm:prSet presAssocID="{DF937777-6D99-403C-8E7D-CAD5547DCB2C}" presName="level3hierChild" presStyleCnt="0"/>
      <dgm:spPr/>
    </dgm:pt>
    <dgm:pt modelId="{55778136-A4CC-40C9-BBCB-AAFFFEC67287}" type="pres">
      <dgm:prSet presAssocID="{C5F2D683-5F52-4C31-92B4-1B27C71B68A3}" presName="conn2-1" presStyleLbl="parChTrans1D3" presStyleIdx="2" presStyleCnt="5"/>
      <dgm:spPr/>
    </dgm:pt>
    <dgm:pt modelId="{47EBE7DE-1661-4E2A-A763-8A6B723B9F18}" type="pres">
      <dgm:prSet presAssocID="{C5F2D683-5F52-4C31-92B4-1B27C71B68A3}" presName="connTx" presStyleLbl="parChTrans1D3" presStyleIdx="2" presStyleCnt="5"/>
      <dgm:spPr/>
    </dgm:pt>
    <dgm:pt modelId="{C5BDC251-D5C6-4D8B-A5A0-A205E3FB4F4C}" type="pres">
      <dgm:prSet presAssocID="{B887ACE5-D23F-4541-B3F5-B80B8AC6BE09}" presName="root2" presStyleCnt="0"/>
      <dgm:spPr/>
    </dgm:pt>
    <dgm:pt modelId="{6B8B2BA5-EF06-4993-B820-52F20238EE88}" type="pres">
      <dgm:prSet presAssocID="{B887ACE5-D23F-4541-B3F5-B80B8AC6BE09}" presName="LevelTwoTextNode" presStyleLbl="node3" presStyleIdx="2" presStyleCnt="5" custScaleX="305307" custScaleY="212785">
        <dgm:presLayoutVars>
          <dgm:chPref val="3"/>
        </dgm:presLayoutVars>
      </dgm:prSet>
      <dgm:spPr/>
    </dgm:pt>
    <dgm:pt modelId="{2032A1DD-88FD-4B5F-96B6-93426753A816}" type="pres">
      <dgm:prSet presAssocID="{B887ACE5-D23F-4541-B3F5-B80B8AC6BE09}" presName="level3hierChild" presStyleCnt="0"/>
      <dgm:spPr/>
    </dgm:pt>
    <dgm:pt modelId="{47DFA8ED-5E46-4D6E-AAA2-E0468513C8AE}" type="pres">
      <dgm:prSet presAssocID="{40FD3AB8-3444-4AEB-8F7B-D1A05C31187B}" presName="conn2-1" presStyleLbl="parChTrans1D4" presStyleIdx="7" presStyleCnt="10"/>
      <dgm:spPr/>
    </dgm:pt>
    <dgm:pt modelId="{0980CE9A-3CC4-4E5F-AB3B-D4DC7C13FF72}" type="pres">
      <dgm:prSet presAssocID="{40FD3AB8-3444-4AEB-8F7B-D1A05C31187B}" presName="connTx" presStyleLbl="parChTrans1D4" presStyleIdx="7" presStyleCnt="10"/>
      <dgm:spPr/>
    </dgm:pt>
    <dgm:pt modelId="{BB42AE04-554E-45AB-8F4D-9989A3E6E85A}" type="pres">
      <dgm:prSet presAssocID="{E50152D9-4F0C-4038-81C4-1E08BC05D717}" presName="root2" presStyleCnt="0"/>
      <dgm:spPr/>
    </dgm:pt>
    <dgm:pt modelId="{0DC77456-BE05-48DA-A44F-817FB8A032DE}" type="pres">
      <dgm:prSet presAssocID="{E50152D9-4F0C-4038-81C4-1E08BC05D717}" presName="LevelTwoTextNode" presStyleLbl="node4" presStyleIdx="7" presStyleCnt="10" custScaleX="233772" custScaleY="195084">
        <dgm:presLayoutVars>
          <dgm:chPref val="3"/>
        </dgm:presLayoutVars>
      </dgm:prSet>
      <dgm:spPr/>
    </dgm:pt>
    <dgm:pt modelId="{A729B15C-3520-437E-9280-34BAE07C0A3F}" type="pres">
      <dgm:prSet presAssocID="{E50152D9-4F0C-4038-81C4-1E08BC05D717}" presName="level3hierChild" presStyleCnt="0"/>
      <dgm:spPr/>
    </dgm:pt>
    <dgm:pt modelId="{E12AAD41-DC5C-48FB-B19E-C23144D070B0}" type="pres">
      <dgm:prSet presAssocID="{A9D0A3B1-1089-44C9-B00B-ACCE2CD9E5BD}" presName="conn2-1" presStyleLbl="parChTrans1D3" presStyleIdx="3" presStyleCnt="5"/>
      <dgm:spPr/>
    </dgm:pt>
    <dgm:pt modelId="{A7F39558-7073-4833-AF78-FA08494285C3}" type="pres">
      <dgm:prSet presAssocID="{A9D0A3B1-1089-44C9-B00B-ACCE2CD9E5BD}" presName="connTx" presStyleLbl="parChTrans1D3" presStyleIdx="3" presStyleCnt="5"/>
      <dgm:spPr/>
    </dgm:pt>
    <dgm:pt modelId="{00AAF59D-E0B0-4DE6-BA81-A76B4E6DB35F}" type="pres">
      <dgm:prSet presAssocID="{EF875CDC-26CE-4638-843A-8BA8B99CA317}" presName="root2" presStyleCnt="0"/>
      <dgm:spPr/>
    </dgm:pt>
    <dgm:pt modelId="{8A64BD63-7092-4EC9-824D-AB8BBAF3DDD9}" type="pres">
      <dgm:prSet presAssocID="{EF875CDC-26CE-4638-843A-8BA8B99CA317}" presName="LevelTwoTextNode" presStyleLbl="node3" presStyleIdx="3" presStyleCnt="5" custScaleX="305307" custScaleY="212785">
        <dgm:presLayoutVars>
          <dgm:chPref val="3"/>
        </dgm:presLayoutVars>
      </dgm:prSet>
      <dgm:spPr/>
    </dgm:pt>
    <dgm:pt modelId="{6CB2292E-7261-4E92-9AAC-A4A7CFDC3CE6}" type="pres">
      <dgm:prSet presAssocID="{EF875CDC-26CE-4638-843A-8BA8B99CA317}" presName="level3hierChild" presStyleCnt="0"/>
      <dgm:spPr/>
    </dgm:pt>
    <dgm:pt modelId="{55777B15-1D5E-411D-9936-46F9B4556ADC}" type="pres">
      <dgm:prSet presAssocID="{87EC99D1-50E1-4AC8-A025-2B49F1281331}" presName="conn2-1" presStyleLbl="parChTrans1D4" presStyleIdx="8" presStyleCnt="10"/>
      <dgm:spPr/>
    </dgm:pt>
    <dgm:pt modelId="{9761EC40-4ABD-4468-8EE9-7EB7CF56AE7B}" type="pres">
      <dgm:prSet presAssocID="{87EC99D1-50E1-4AC8-A025-2B49F1281331}" presName="connTx" presStyleLbl="parChTrans1D4" presStyleIdx="8" presStyleCnt="10"/>
      <dgm:spPr/>
    </dgm:pt>
    <dgm:pt modelId="{D038B10B-9A8B-487C-AD3D-4AFB257CEBEC}" type="pres">
      <dgm:prSet presAssocID="{75F9F667-CA85-4947-A84C-68DDAEEEB18F}" presName="root2" presStyleCnt="0"/>
      <dgm:spPr/>
    </dgm:pt>
    <dgm:pt modelId="{24A7395D-89B2-4CBF-A22C-60C928279317}" type="pres">
      <dgm:prSet presAssocID="{75F9F667-CA85-4947-A84C-68DDAEEEB18F}" presName="LevelTwoTextNode" presStyleLbl="node4" presStyleIdx="8" presStyleCnt="10" custScaleX="233772" custScaleY="195084">
        <dgm:presLayoutVars>
          <dgm:chPref val="3"/>
        </dgm:presLayoutVars>
      </dgm:prSet>
      <dgm:spPr/>
    </dgm:pt>
    <dgm:pt modelId="{A9FA7228-66CD-418A-8625-2A1AFFF1F1CE}" type="pres">
      <dgm:prSet presAssocID="{75F9F667-CA85-4947-A84C-68DDAEEEB18F}" presName="level3hierChild" presStyleCnt="0"/>
      <dgm:spPr/>
    </dgm:pt>
    <dgm:pt modelId="{39A9F5A7-9AAF-4773-9119-60A5D00FE7E8}" type="pres">
      <dgm:prSet presAssocID="{BEC9EC01-AE14-41DC-8C6D-5DB122663FEC}" presName="conn2-1" presStyleLbl="parChTrans1D2" presStyleIdx="1" presStyleCnt="2"/>
      <dgm:spPr/>
    </dgm:pt>
    <dgm:pt modelId="{E375AB63-06A5-404C-B61C-B843C19D2284}" type="pres">
      <dgm:prSet presAssocID="{BEC9EC01-AE14-41DC-8C6D-5DB122663FEC}" presName="connTx" presStyleLbl="parChTrans1D2" presStyleIdx="1" presStyleCnt="2"/>
      <dgm:spPr/>
    </dgm:pt>
    <dgm:pt modelId="{7566B94B-4135-40BC-A8B2-2477A26EAFE6}" type="pres">
      <dgm:prSet presAssocID="{D7732184-CCE5-4C19-BBCD-8693BE28EA5E}" presName="root2" presStyleCnt="0"/>
      <dgm:spPr/>
    </dgm:pt>
    <dgm:pt modelId="{B9763F82-087C-4593-9386-7A2CE371E8E9}" type="pres">
      <dgm:prSet presAssocID="{D7732184-CCE5-4C19-BBCD-8693BE28EA5E}" presName="LevelTwoTextNode" presStyleLbl="node2" presStyleIdx="1" presStyleCnt="2" custScaleX="182728" custScaleY="248617">
        <dgm:presLayoutVars>
          <dgm:chPref val="3"/>
        </dgm:presLayoutVars>
      </dgm:prSet>
      <dgm:spPr/>
    </dgm:pt>
    <dgm:pt modelId="{367D7E67-ECE5-4292-9BB0-848D5A9D6B8C}" type="pres">
      <dgm:prSet presAssocID="{D7732184-CCE5-4C19-BBCD-8693BE28EA5E}" presName="level3hierChild" presStyleCnt="0"/>
      <dgm:spPr/>
    </dgm:pt>
    <dgm:pt modelId="{4261C832-9B80-4FA4-A9FA-15E8F134BD3B}" type="pres">
      <dgm:prSet presAssocID="{2967409B-1B44-479E-906D-1FC5C2FD1C92}" presName="conn2-1" presStyleLbl="parChTrans1D3" presStyleIdx="4" presStyleCnt="5"/>
      <dgm:spPr/>
    </dgm:pt>
    <dgm:pt modelId="{DA4CA485-8B67-4C2B-B990-144347853DBE}" type="pres">
      <dgm:prSet presAssocID="{2967409B-1B44-479E-906D-1FC5C2FD1C92}" presName="connTx" presStyleLbl="parChTrans1D3" presStyleIdx="4" presStyleCnt="5"/>
      <dgm:spPr/>
    </dgm:pt>
    <dgm:pt modelId="{A3F346E2-0A75-4988-A136-59FF6B9000A4}" type="pres">
      <dgm:prSet presAssocID="{E9528D05-1987-4B0C-99CD-B0E842D811DE}" presName="root2" presStyleCnt="0"/>
      <dgm:spPr/>
    </dgm:pt>
    <dgm:pt modelId="{E4CAB072-18C1-4C28-B49C-F5383A6AF096}" type="pres">
      <dgm:prSet presAssocID="{E9528D05-1987-4B0C-99CD-B0E842D811DE}" presName="LevelTwoTextNode" presStyleLbl="node3" presStyleIdx="4" presStyleCnt="5" custScaleX="305307" custScaleY="212785">
        <dgm:presLayoutVars>
          <dgm:chPref val="3"/>
        </dgm:presLayoutVars>
      </dgm:prSet>
      <dgm:spPr/>
    </dgm:pt>
    <dgm:pt modelId="{0366D600-6376-406D-95B5-2EAD276F9734}" type="pres">
      <dgm:prSet presAssocID="{E9528D05-1987-4B0C-99CD-B0E842D811DE}" presName="level3hierChild" presStyleCnt="0"/>
      <dgm:spPr/>
    </dgm:pt>
    <dgm:pt modelId="{332F1034-7AC1-419D-A9CE-32B23A8245ED}" type="pres">
      <dgm:prSet presAssocID="{426533E8-A074-42CF-98AD-D358A5A32DE3}" presName="conn2-1" presStyleLbl="parChTrans1D4" presStyleIdx="9" presStyleCnt="10"/>
      <dgm:spPr/>
    </dgm:pt>
    <dgm:pt modelId="{A6970FEE-95C6-4A9C-817D-48D414161C08}" type="pres">
      <dgm:prSet presAssocID="{426533E8-A074-42CF-98AD-D358A5A32DE3}" presName="connTx" presStyleLbl="parChTrans1D4" presStyleIdx="9" presStyleCnt="10"/>
      <dgm:spPr/>
    </dgm:pt>
    <dgm:pt modelId="{CFF5DE6E-1E14-422E-BEF3-CA211C6EF51C}" type="pres">
      <dgm:prSet presAssocID="{350E69D7-ADAF-4AA8-A568-C7CCD190C30E}" presName="root2" presStyleCnt="0"/>
      <dgm:spPr/>
    </dgm:pt>
    <dgm:pt modelId="{95E24E33-D6EC-4B02-BA31-DC9B93B339FF}" type="pres">
      <dgm:prSet presAssocID="{350E69D7-ADAF-4AA8-A568-C7CCD190C30E}" presName="LevelTwoTextNode" presStyleLbl="node4" presStyleIdx="9" presStyleCnt="10" custScaleX="233772" custScaleY="195084">
        <dgm:presLayoutVars>
          <dgm:chPref val="3"/>
        </dgm:presLayoutVars>
      </dgm:prSet>
      <dgm:spPr/>
    </dgm:pt>
    <dgm:pt modelId="{CA094629-6BCE-4362-9128-0062100D4F39}" type="pres">
      <dgm:prSet presAssocID="{350E69D7-ADAF-4AA8-A568-C7CCD190C30E}" presName="level3hierChild" presStyleCnt="0"/>
      <dgm:spPr/>
    </dgm:pt>
  </dgm:ptLst>
  <dgm:cxnLst>
    <dgm:cxn modelId="{00397305-7692-4C99-80BD-3B70D0067D66}" type="presOf" srcId="{350E69D7-ADAF-4AA8-A568-C7CCD190C30E}" destId="{95E24E33-D6EC-4B02-BA31-DC9B93B339FF}" srcOrd="0" destOrd="0" presId="urn:microsoft.com/office/officeart/2008/layout/HorizontalMultiLevelHierarchy#1"/>
    <dgm:cxn modelId="{27E7AD06-4CE2-471D-B07E-1C6B3DD2B7FA}" type="presOf" srcId="{8DF546CE-2B7C-4104-A0D0-E7BEAAE2E89A}" destId="{CDD5F2AF-4E08-471D-92D4-D4EAE20B9162}" srcOrd="0" destOrd="0" presId="urn:microsoft.com/office/officeart/2008/layout/HorizontalMultiLevelHierarchy#1"/>
    <dgm:cxn modelId="{08669411-EE8A-4109-9A5C-22ADE248806B}" type="presOf" srcId="{B887ACE5-D23F-4541-B3F5-B80B8AC6BE09}" destId="{6B8B2BA5-EF06-4993-B820-52F20238EE88}" srcOrd="0" destOrd="0" presId="urn:microsoft.com/office/officeart/2008/layout/HorizontalMultiLevelHierarchy#1"/>
    <dgm:cxn modelId="{2680AF11-9D2D-48A9-8457-049361B4E936}" type="presOf" srcId="{426533E8-A074-42CF-98AD-D358A5A32DE3}" destId="{332F1034-7AC1-419D-A9CE-32B23A8245ED}" srcOrd="0" destOrd="0" presId="urn:microsoft.com/office/officeart/2008/layout/HorizontalMultiLevelHierarchy#1"/>
    <dgm:cxn modelId="{7BD1B812-DC3F-4C1F-988E-5056779B05D0}" srcId="{B887ACE5-D23F-4541-B3F5-B80B8AC6BE09}" destId="{E50152D9-4F0C-4038-81C4-1E08BC05D717}" srcOrd="0" destOrd="0" parTransId="{40FD3AB8-3444-4AEB-8F7B-D1A05C31187B}" sibTransId="{4E47C2B3-3974-459E-8C27-46F7BB385F5A}"/>
    <dgm:cxn modelId="{D4902313-0C4B-40C6-81F4-B18FB1A57846}" type="presOf" srcId="{0BFE2611-5B10-4516-AE43-33B88887655E}" destId="{890916ED-BD02-4A44-82E6-EE87629AB70D}" srcOrd="0" destOrd="0" presId="urn:microsoft.com/office/officeart/2008/layout/HorizontalMultiLevelHierarchy#1"/>
    <dgm:cxn modelId="{7010BC14-34D0-4A18-8B5F-AF7C2F91962F}" type="presOf" srcId="{8DF546CE-2B7C-4104-A0D0-E7BEAAE2E89A}" destId="{08809C2C-1F88-459B-847E-6A0194DC1DDC}" srcOrd="1" destOrd="0" presId="urn:microsoft.com/office/officeart/2008/layout/HorizontalMultiLevelHierarchy#1"/>
    <dgm:cxn modelId="{04DC6519-8001-41CB-AEC7-397217C20942}" type="presOf" srcId="{D222850D-E7FB-44B3-B102-727D71EF6E16}" destId="{644B5B60-E67E-4E95-9DCA-EC40F68A8A74}" srcOrd="0" destOrd="0" presId="urn:microsoft.com/office/officeart/2008/layout/HorizontalMultiLevelHierarchy#1"/>
    <dgm:cxn modelId="{9C101E1C-5DBD-4C33-8407-F8821E0E4497}" type="presOf" srcId="{D7732184-CCE5-4C19-BBCD-8693BE28EA5E}" destId="{B9763F82-087C-4593-9386-7A2CE371E8E9}" srcOrd="0" destOrd="0" presId="urn:microsoft.com/office/officeart/2008/layout/HorizontalMultiLevelHierarchy#1"/>
    <dgm:cxn modelId="{1D68521F-EFA4-4269-AB42-4A9C7078940F}" type="presOf" srcId="{D222850D-E7FB-44B3-B102-727D71EF6E16}" destId="{DF5B8F12-A72C-4185-A53D-56C97DC9B3CD}" srcOrd="1" destOrd="0" presId="urn:microsoft.com/office/officeart/2008/layout/HorizontalMultiLevelHierarchy#1"/>
    <dgm:cxn modelId="{7D65E126-3E80-49A5-AA2D-F502481C8B81}" type="presOf" srcId="{A9D0A3B1-1089-44C9-B00B-ACCE2CD9E5BD}" destId="{A7F39558-7073-4833-AF78-FA08494285C3}" srcOrd="1" destOrd="0" presId="urn:microsoft.com/office/officeart/2008/layout/HorizontalMultiLevelHierarchy#1"/>
    <dgm:cxn modelId="{3619422A-83DA-4A7C-8794-C72E85463EF4}" type="presOf" srcId="{83458CF4-F227-4645-944C-0634278FB1A2}" destId="{7253CADD-311C-4588-A4C3-1D233FD5D1FD}" srcOrd="1" destOrd="0" presId="urn:microsoft.com/office/officeart/2008/layout/HorizontalMultiLevelHierarchy#1"/>
    <dgm:cxn modelId="{3F0AFF2C-ACC7-4F33-AA75-A5DA4F9425E9}" type="presOf" srcId="{CFCA55C8-E1E4-47F8-998C-428153F38541}" destId="{8C990992-7413-4117-A3F2-135093938F76}" srcOrd="1" destOrd="0" presId="urn:microsoft.com/office/officeart/2008/layout/HorizontalMultiLevelHierarchy#1"/>
    <dgm:cxn modelId="{72E3A22E-C11A-463A-A0C2-3E84EDF7B1CD}" srcId="{314BB49C-A386-40D5-BC61-1B72D8AECFC8}" destId="{DA4FFC7C-F57C-4913-BEDA-95B730D0DC82}" srcOrd="1" destOrd="0" parTransId="{0BFE2611-5B10-4516-AE43-33B88887655E}" sibTransId="{FA9D670A-D4FD-4A4B-B6E1-7E389BF29057}"/>
    <dgm:cxn modelId="{B5050834-E5CC-40BE-81CD-466214F3B0BD}" type="presOf" srcId="{215A9314-423E-4BA6-B85D-B9C4B9A7AE11}" destId="{576BF73F-2B80-4678-B8E6-B27063915BEC}" srcOrd="0" destOrd="0" presId="urn:microsoft.com/office/officeart/2008/layout/HorizontalMultiLevelHierarchy#1"/>
    <dgm:cxn modelId="{1C6B3A34-CEAF-4E6C-9574-9F2E6A3A6E87}" type="presOf" srcId="{46FFCDC3-6EC2-430D-83B9-8AA0F74A1D48}" destId="{B40ECC52-67AC-4F15-AC1B-272916C4FE87}" srcOrd="1" destOrd="0" presId="urn:microsoft.com/office/officeart/2008/layout/HorizontalMultiLevelHierarchy#1"/>
    <dgm:cxn modelId="{4D2DA437-D02E-4CB4-9A70-ACC83ED3F436}" srcId="{D87B0266-6443-4356-A938-C5319A93B441}" destId="{DC7A5EBF-AD12-4434-97AB-CFF6D8471002}" srcOrd="0" destOrd="0" parTransId="{46FFCDC3-6EC2-430D-83B9-8AA0F74A1D48}" sibTransId="{4F820E54-32CD-47DD-8D02-93487FE2A388}"/>
    <dgm:cxn modelId="{0FA68239-BCCB-4BD7-95A7-B48669BDAAE2}" srcId="{EF875CDC-26CE-4638-843A-8BA8B99CA317}" destId="{75F9F667-CA85-4947-A84C-68DDAEEEB18F}" srcOrd="0" destOrd="0" parTransId="{87EC99D1-50E1-4AC8-A025-2B49F1281331}" sibTransId="{5E377EC1-7452-48D4-884D-4FC1055DE198}"/>
    <dgm:cxn modelId="{DA28413C-CFB1-4E20-915B-77063E771460}" srcId="{911A3060-4642-4EC3-923A-9BBF385DD607}" destId="{D7732184-CCE5-4C19-BBCD-8693BE28EA5E}" srcOrd="1" destOrd="0" parTransId="{BEC9EC01-AE14-41DC-8C6D-5DB122663FEC}" sibTransId="{1486839E-7F9C-44A1-9F7B-BFDF2F12C55A}"/>
    <dgm:cxn modelId="{D890C45B-39B4-4C6D-BCD9-C02774E2BEBA}" srcId="{CA43BD44-7B64-4C78-A792-F554962953C8}" destId="{EF875CDC-26CE-4638-843A-8BA8B99CA317}" srcOrd="3" destOrd="0" parTransId="{A9D0A3B1-1089-44C9-B00B-ACCE2CD9E5BD}" sibTransId="{B22CBB7F-5A60-4BC8-9E3C-BB1376588BAB}"/>
    <dgm:cxn modelId="{AF66A164-2C6D-4B20-ACF5-34F91ABA051B}" type="presOf" srcId="{8AB3684C-27DF-4C7F-B48E-81C07DA7FFB1}" destId="{1C7DF5DC-0F5F-4F0D-A789-1D8A27C56142}" srcOrd="0" destOrd="0" presId="urn:microsoft.com/office/officeart/2008/layout/HorizontalMultiLevelHierarchy#1"/>
    <dgm:cxn modelId="{19189766-8632-4661-923E-E639B0003DEA}" type="presOf" srcId="{D87B0266-6443-4356-A938-C5319A93B441}" destId="{1AB477A9-65F4-4AF3-9473-B174D01C958A}" srcOrd="0" destOrd="0" presId="urn:microsoft.com/office/officeart/2008/layout/HorizontalMultiLevelHierarchy#1"/>
    <dgm:cxn modelId="{F090A766-B323-4F17-96D6-96DF8FB3030F}" type="presOf" srcId="{8AB3684C-27DF-4C7F-B48E-81C07DA7FFB1}" destId="{343E3920-E13E-4A95-9947-3731B44847B5}" srcOrd="1" destOrd="0" presId="urn:microsoft.com/office/officeart/2008/layout/HorizontalMultiLevelHierarchy#1"/>
    <dgm:cxn modelId="{34D88E67-6369-429A-88DB-9D58E0A9A2A7}" type="presOf" srcId="{83458CF4-F227-4645-944C-0634278FB1A2}" destId="{90294B02-107A-4EB8-9F6E-C5B5C8B9775B}" srcOrd="0" destOrd="0" presId="urn:microsoft.com/office/officeart/2008/layout/HorizontalMultiLevelHierarchy#1"/>
    <dgm:cxn modelId="{4480274A-4657-4699-B80D-03360B6355A1}" type="presOf" srcId="{BEC9EC01-AE14-41DC-8C6D-5DB122663FEC}" destId="{E375AB63-06A5-404C-B61C-B843C19D2284}" srcOrd="1" destOrd="0" presId="urn:microsoft.com/office/officeart/2008/layout/HorizontalMultiLevelHierarchy#1"/>
    <dgm:cxn modelId="{15F8664D-3C59-4902-B45C-A801E9C2C2D4}" type="presOf" srcId="{BEC9EC01-AE14-41DC-8C6D-5DB122663FEC}" destId="{39A9F5A7-9AAF-4773-9119-60A5D00FE7E8}" srcOrd="0" destOrd="0" presId="urn:microsoft.com/office/officeart/2008/layout/HorizontalMultiLevelHierarchy#1"/>
    <dgm:cxn modelId="{A95C274F-FDA9-45DF-9B14-5655B92ED73C}" srcId="{D7732184-CCE5-4C19-BBCD-8693BE28EA5E}" destId="{E9528D05-1987-4B0C-99CD-B0E842D811DE}" srcOrd="0" destOrd="0" parTransId="{2967409B-1B44-479E-906D-1FC5C2FD1C92}" sibTransId="{78D7CAC1-ABC0-43F8-85E0-4FE7346D51B5}"/>
    <dgm:cxn modelId="{A151666F-BAC1-42AC-9D0F-17D85F99F522}" srcId="{CA43BD44-7B64-4C78-A792-F554962953C8}" destId="{D87B0266-6443-4356-A938-C5319A93B441}" srcOrd="0" destOrd="0" parTransId="{CFCA55C8-E1E4-47F8-998C-428153F38541}" sibTransId="{A429CF8D-79FD-4806-B22B-385ED681720F}"/>
    <dgm:cxn modelId="{E3A01A76-6B0D-4CE5-97E7-8A41DFDC6DA0}" type="presOf" srcId="{4FB80CCD-D744-490C-B894-346E3076EFE5}" destId="{C2DEC5DC-F29C-471C-972F-ECBF781B1661}" srcOrd="0" destOrd="0" presId="urn:microsoft.com/office/officeart/2008/layout/HorizontalMultiLevelHierarchy#1"/>
    <dgm:cxn modelId="{D188D079-D1EE-438B-971C-863DEFF49F43}" type="presOf" srcId="{698FEC1C-A60A-4524-901F-0BF901036692}" destId="{341B6602-87C2-477B-8191-4B6EFE2D6DAF}" srcOrd="0" destOrd="0" presId="urn:microsoft.com/office/officeart/2008/layout/HorizontalMultiLevelHierarchy#1"/>
    <dgm:cxn modelId="{4EF32482-6369-4226-BBE8-FE7016B4C0C0}" type="presOf" srcId="{314BB49C-A386-40D5-BC61-1B72D8AECFC8}" destId="{3C163A68-F5C0-4909-B16A-32B4CB8F8DB4}" srcOrd="0" destOrd="0" presId="urn:microsoft.com/office/officeart/2008/layout/HorizontalMultiLevelHierarchy#1"/>
    <dgm:cxn modelId="{74203183-5E30-40F8-959E-0AB76C22A765}" type="presOf" srcId="{E50152D9-4F0C-4038-81C4-1E08BC05D717}" destId="{0DC77456-BE05-48DA-A44F-817FB8A032DE}" srcOrd="0" destOrd="0" presId="urn:microsoft.com/office/officeart/2008/layout/HorizontalMultiLevelHierarchy#1"/>
    <dgm:cxn modelId="{11C6F583-0082-44BC-90F7-2B19B3EB3F3A}" type="presOf" srcId="{945123FC-4D0C-4BD4-BBFA-C0ACB54FCFC7}" destId="{79501B4C-3704-4F11-B2D1-1FDD31889ED9}" srcOrd="1" destOrd="0" presId="urn:microsoft.com/office/officeart/2008/layout/HorizontalMultiLevelHierarchy#1"/>
    <dgm:cxn modelId="{06B91F8B-9828-4647-8D13-D51F52DD9E90}" type="presOf" srcId="{DC7A5EBF-AD12-4434-97AB-CFF6D8471002}" destId="{730E2916-00FD-4BEC-9882-1EA20159C86F}" srcOrd="0" destOrd="0" presId="urn:microsoft.com/office/officeart/2008/layout/HorizontalMultiLevelHierarchy#1"/>
    <dgm:cxn modelId="{5A740B90-E62C-4A4E-A715-734C102395BA}" srcId="{CA43BD44-7B64-4C78-A792-F554962953C8}" destId="{314BB49C-A386-40D5-BC61-1B72D8AECFC8}" srcOrd="1" destOrd="0" parTransId="{83458CF4-F227-4645-944C-0634278FB1A2}" sibTransId="{DE7E3477-453D-4FDE-B9C8-DAEBAC44F19A}"/>
    <dgm:cxn modelId="{7A182890-69E4-4F6E-B3DE-EB2B19E8B29C}" type="presOf" srcId="{D7DA7FB8-0E0C-4F96-9379-2BE840EE63BD}" destId="{4F3FC8BA-C58D-40FB-AD8E-D7ACD129DDAA}" srcOrd="1" destOrd="0" presId="urn:microsoft.com/office/officeart/2008/layout/HorizontalMultiLevelHierarchy#1"/>
    <dgm:cxn modelId="{861CCA96-9C5A-4909-A18B-28D9BC691E90}" type="presOf" srcId="{40FD3AB8-3444-4AEB-8F7B-D1A05C31187B}" destId="{47DFA8ED-5E46-4D6E-AAA2-E0468513C8AE}" srcOrd="0" destOrd="0" presId="urn:microsoft.com/office/officeart/2008/layout/HorizontalMultiLevelHierarchy#1"/>
    <dgm:cxn modelId="{09610F97-96A7-4DDE-8386-1823A2870FA5}" type="presOf" srcId="{426533E8-A074-42CF-98AD-D358A5A32DE3}" destId="{A6970FEE-95C6-4A9C-817D-48D414161C08}" srcOrd="1" destOrd="0" presId="urn:microsoft.com/office/officeart/2008/layout/HorizontalMultiLevelHierarchy#1"/>
    <dgm:cxn modelId="{AB7FB397-4F06-4245-948B-D2044AD0458E}" srcId="{911A3060-4642-4EC3-923A-9BBF385DD607}" destId="{CA43BD44-7B64-4C78-A792-F554962953C8}" srcOrd="0" destOrd="0" parTransId="{8AB3684C-27DF-4C7F-B48E-81C07DA7FFB1}" sibTransId="{07C4AF67-5C33-4FC6-A94D-F8E9D0E0A480}"/>
    <dgm:cxn modelId="{752A36A6-64A7-489C-81B2-888612C44B9A}" srcId="{CA43BD44-7B64-4C78-A792-F554962953C8}" destId="{B887ACE5-D23F-4541-B3F5-B80B8AC6BE09}" srcOrd="2" destOrd="0" parTransId="{C5F2D683-5F52-4C31-92B4-1B27C71B68A3}" sibTransId="{DA29249E-983D-4A3C-8318-0C731A65C541}"/>
    <dgm:cxn modelId="{83D378A9-FF24-40AE-8C9D-15B8FB3242D4}" type="presOf" srcId="{D7DA7FB8-0E0C-4F96-9379-2BE840EE63BD}" destId="{1FEA74BE-ED5F-4ECD-991A-17CBCC415AE3}" srcOrd="0" destOrd="0" presId="urn:microsoft.com/office/officeart/2008/layout/HorizontalMultiLevelHierarchy#1"/>
    <dgm:cxn modelId="{56E4F7AB-A01F-4D10-885A-0296D9348F29}" type="presOf" srcId="{87EC99D1-50E1-4AC8-A025-2B49F1281331}" destId="{9761EC40-4ABD-4468-8EE9-7EB7CF56AE7B}" srcOrd="1" destOrd="0" presId="urn:microsoft.com/office/officeart/2008/layout/HorizontalMultiLevelHierarchy#1"/>
    <dgm:cxn modelId="{6FA8E8AC-A70A-48E0-A92F-34F1EED776D1}" type="presOf" srcId="{40FD3AB8-3444-4AEB-8F7B-D1A05C31187B}" destId="{0980CE9A-3CC4-4E5F-AB3B-D4DC7C13FF72}" srcOrd="1" destOrd="0" presId="urn:microsoft.com/office/officeart/2008/layout/HorizontalMultiLevelHierarchy#1"/>
    <dgm:cxn modelId="{5A5B36AE-F2D0-4286-AF3A-0FDE77763E4D}" type="presOf" srcId="{46FFCDC3-6EC2-430D-83B9-8AA0F74A1D48}" destId="{E4E39AC1-1653-45A4-A701-5A440FC56772}" srcOrd="0" destOrd="0" presId="urn:microsoft.com/office/officeart/2008/layout/HorizontalMultiLevelHierarchy#1"/>
    <dgm:cxn modelId="{9CFBCEAE-2322-431C-8413-E372282F4AEC}" type="presOf" srcId="{08B6F0BB-DE3B-4519-A8EC-5A4019D609BF}" destId="{46FEE190-F396-46A2-BCCA-6DDABF55B9AD}" srcOrd="1" destOrd="0" presId="urn:microsoft.com/office/officeart/2008/layout/HorizontalMultiLevelHierarchy#1"/>
    <dgm:cxn modelId="{68835CB0-9058-41C0-ADDC-DE512A6F1B33}" type="presOf" srcId="{945123FC-4D0C-4BD4-BBFA-C0ACB54FCFC7}" destId="{2C8659E5-2756-42C6-B4A0-0677FB746579}" srcOrd="0" destOrd="0" presId="urn:microsoft.com/office/officeart/2008/layout/HorizontalMultiLevelHierarchy#1"/>
    <dgm:cxn modelId="{7C7208B1-45DC-4248-91BF-D2BEBE8EA151}" srcId="{D87B0266-6443-4356-A938-C5319A93B441}" destId="{2A9A5B70-1424-436F-A089-C8F94945216A}" srcOrd="1" destOrd="0" parTransId="{08B6F0BB-DE3B-4519-A8EC-5A4019D609BF}" sibTransId="{3F6978F6-F1A8-42E0-A74E-7B0A10BB7258}"/>
    <dgm:cxn modelId="{CF7901B4-FCC8-44F2-9030-ADBE9C882C81}" type="presOf" srcId="{EF875CDC-26CE-4638-843A-8BA8B99CA317}" destId="{8A64BD63-7092-4EC9-824D-AB8BBAF3DDD9}" srcOrd="0" destOrd="0" presId="urn:microsoft.com/office/officeart/2008/layout/HorizontalMultiLevelHierarchy#1"/>
    <dgm:cxn modelId="{B8D249BC-ADCC-4ED3-A2D0-1E1B958FCE95}" type="presOf" srcId="{CA43BD44-7B64-4C78-A792-F554962953C8}" destId="{3178E253-AB6C-4CFC-B99C-D2AA3C8C0083}" srcOrd="0" destOrd="0" presId="urn:microsoft.com/office/officeart/2008/layout/HorizontalMultiLevelHierarchy#1"/>
    <dgm:cxn modelId="{71CE33C5-5A10-4676-AC7A-C66D2D313440}" type="presOf" srcId="{CFCA55C8-E1E4-47F8-998C-428153F38541}" destId="{548AA363-7593-441F-8EE6-1A6A162F25E6}" srcOrd="0" destOrd="0" presId="urn:microsoft.com/office/officeart/2008/layout/HorizontalMultiLevelHierarchy#1"/>
    <dgm:cxn modelId="{E553BDC5-5267-4CCC-92DB-F0A7326EAF5C}" type="presOf" srcId="{0BFE2611-5B10-4516-AE43-33B88887655E}" destId="{AD6FBDEF-AF38-4B93-8E61-685B28EAE6A4}" srcOrd="1" destOrd="0" presId="urn:microsoft.com/office/officeart/2008/layout/HorizontalMultiLevelHierarchy#1"/>
    <dgm:cxn modelId="{234871CB-5E99-47EE-BB86-18F32457D343}" srcId="{215A9314-423E-4BA6-B85D-B9C4B9A7AE11}" destId="{911A3060-4642-4EC3-923A-9BBF385DD607}" srcOrd="0" destOrd="0" parTransId="{95E31DEE-42ED-4D31-BA09-95889155485C}" sibTransId="{6C2F6FB3-A2FA-4477-A4DE-AB9D584282EA}"/>
    <dgm:cxn modelId="{3CEC53CD-66A5-41DB-964F-6E704C58CF65}" type="presOf" srcId="{2967409B-1B44-479E-906D-1FC5C2FD1C92}" destId="{DA4CA485-8B67-4C2B-B990-144347853DBE}" srcOrd="1" destOrd="0" presId="urn:microsoft.com/office/officeart/2008/layout/HorizontalMultiLevelHierarchy#1"/>
    <dgm:cxn modelId="{E95592CE-12EB-4E86-82EB-256D1DC5A131}" srcId="{D87B0266-6443-4356-A938-C5319A93B441}" destId="{698FEC1C-A60A-4524-901F-0BF901036692}" srcOrd="2" destOrd="0" parTransId="{945123FC-4D0C-4BD4-BBFA-C0ACB54FCFC7}" sibTransId="{7778E217-8101-4AF1-8426-F7048A1D97DE}"/>
    <dgm:cxn modelId="{120E76CF-6C54-4FDB-AF06-F86FE0A3ED0F}" type="presOf" srcId="{08B6F0BB-DE3B-4519-A8EC-5A4019D609BF}" destId="{378623FB-0AA6-47E5-BADB-61F3B7A75F1C}" srcOrd="0" destOrd="0" presId="urn:microsoft.com/office/officeart/2008/layout/HorizontalMultiLevelHierarchy#1"/>
    <dgm:cxn modelId="{959A40DA-2D0B-498E-B6ED-B35AEC315436}" srcId="{E9528D05-1987-4B0C-99CD-B0E842D811DE}" destId="{350E69D7-ADAF-4AA8-A568-C7CCD190C30E}" srcOrd="0" destOrd="0" parTransId="{426533E8-A074-42CF-98AD-D358A5A32DE3}" sibTransId="{A143BD46-E10B-4DA3-8015-3A6130D4BE92}"/>
    <dgm:cxn modelId="{7F6621DF-53C9-44B3-9A5A-9BFEBEE2F214}" srcId="{314BB49C-A386-40D5-BC61-1B72D8AECFC8}" destId="{DF937777-6D99-403C-8E7D-CAD5547DCB2C}" srcOrd="2" destOrd="0" parTransId="{D7DA7FB8-0E0C-4F96-9379-2BE840EE63BD}" sibTransId="{C5A35F33-9E46-46F1-BB23-54DD6DA96BEB}"/>
    <dgm:cxn modelId="{81D986E1-E3A9-4F67-AA43-1CCAF17AB168}" type="presOf" srcId="{DF937777-6D99-403C-8E7D-CAD5547DCB2C}" destId="{2E09B0AE-CDCA-40D8-A950-8EE8A40B8DF3}" srcOrd="0" destOrd="0" presId="urn:microsoft.com/office/officeart/2008/layout/HorizontalMultiLevelHierarchy#1"/>
    <dgm:cxn modelId="{6B41CBE2-E222-4027-99E1-F2E58E5BF260}" type="presOf" srcId="{2A9A5B70-1424-436F-A089-C8F94945216A}" destId="{42B426F4-6F26-4849-92F5-58516E35C093}" srcOrd="0" destOrd="0" presId="urn:microsoft.com/office/officeart/2008/layout/HorizontalMultiLevelHierarchy#1"/>
    <dgm:cxn modelId="{469691E4-AF02-4C9E-B125-892DBEEE148A}" type="presOf" srcId="{2967409B-1B44-479E-906D-1FC5C2FD1C92}" destId="{4261C832-9B80-4FA4-A9FA-15E8F134BD3B}" srcOrd="0" destOrd="0" presId="urn:microsoft.com/office/officeart/2008/layout/HorizontalMultiLevelHierarchy#1"/>
    <dgm:cxn modelId="{B402ABE4-F71E-4F54-96AB-ADECE1BD177A}" srcId="{D87B0266-6443-4356-A938-C5319A93B441}" destId="{4FB80CCD-D744-490C-B894-346E3076EFE5}" srcOrd="3" destOrd="0" parTransId="{8DF546CE-2B7C-4104-A0D0-E7BEAAE2E89A}" sibTransId="{F5B70878-586A-42BA-AD33-562EA92C5331}"/>
    <dgm:cxn modelId="{310F9FE6-DD31-41F0-934F-65F4302B2CD5}" type="presOf" srcId="{911A3060-4642-4EC3-923A-9BBF385DD607}" destId="{9DE01FC6-5666-4E26-BDAC-429358F145EF}" srcOrd="0" destOrd="0" presId="urn:microsoft.com/office/officeart/2008/layout/HorizontalMultiLevelHierarchy#1"/>
    <dgm:cxn modelId="{3A79DEE6-654D-49BD-8A05-885A91540B7C}" type="presOf" srcId="{C5F2D683-5F52-4C31-92B4-1B27C71B68A3}" destId="{47EBE7DE-1661-4E2A-A763-8A6B723B9F18}" srcOrd="1" destOrd="0" presId="urn:microsoft.com/office/officeart/2008/layout/HorizontalMultiLevelHierarchy#1"/>
    <dgm:cxn modelId="{0CD825E9-B03C-4F2D-BAA1-78AAC5BA870F}" srcId="{314BB49C-A386-40D5-BC61-1B72D8AECFC8}" destId="{390F3FD8-F43C-4E3C-949B-6B10B5AEAF23}" srcOrd="0" destOrd="0" parTransId="{D222850D-E7FB-44B3-B102-727D71EF6E16}" sibTransId="{89257910-0EE9-46BD-857B-12DC1BFFBE91}"/>
    <dgm:cxn modelId="{7A4413EB-2B17-42C5-9F01-F4EBB3D664BB}" type="presOf" srcId="{A9D0A3B1-1089-44C9-B00B-ACCE2CD9E5BD}" destId="{E12AAD41-DC5C-48FB-B19E-C23144D070B0}" srcOrd="0" destOrd="0" presId="urn:microsoft.com/office/officeart/2008/layout/HorizontalMultiLevelHierarchy#1"/>
    <dgm:cxn modelId="{84E0E6ED-13D5-4BAD-951B-623808C3725B}" type="presOf" srcId="{E9528D05-1987-4B0C-99CD-B0E842D811DE}" destId="{E4CAB072-18C1-4C28-B49C-F5383A6AF096}" srcOrd="0" destOrd="0" presId="urn:microsoft.com/office/officeart/2008/layout/HorizontalMultiLevelHierarchy#1"/>
    <dgm:cxn modelId="{13860FF3-ADA6-4C2E-8314-8FB49EC3F5AE}" type="presOf" srcId="{75F9F667-CA85-4947-A84C-68DDAEEEB18F}" destId="{24A7395D-89B2-4CBF-A22C-60C928279317}" srcOrd="0" destOrd="0" presId="urn:microsoft.com/office/officeart/2008/layout/HorizontalMultiLevelHierarchy#1"/>
    <dgm:cxn modelId="{405E5EF7-DA55-4BFD-9188-D49841B146F4}" type="presOf" srcId="{87EC99D1-50E1-4AC8-A025-2B49F1281331}" destId="{55777B15-1D5E-411D-9936-46F9B4556ADC}" srcOrd="0" destOrd="0" presId="urn:microsoft.com/office/officeart/2008/layout/HorizontalMultiLevelHierarchy#1"/>
    <dgm:cxn modelId="{141EECFA-0789-4254-B431-89812B1A803B}" type="presOf" srcId="{DA4FFC7C-F57C-4913-BEDA-95B730D0DC82}" destId="{8AB8FD1C-7811-4679-93F0-8C0D32BE4DAF}" srcOrd="0" destOrd="0" presId="urn:microsoft.com/office/officeart/2008/layout/HorizontalMultiLevelHierarchy#1"/>
    <dgm:cxn modelId="{2E4F0BFD-A117-4FD0-B507-F4623078B1C0}" type="presOf" srcId="{390F3FD8-F43C-4E3C-949B-6B10B5AEAF23}" destId="{433315E5-9603-4515-AA81-BB81604F51D7}" srcOrd="0" destOrd="0" presId="urn:microsoft.com/office/officeart/2008/layout/HorizontalMultiLevelHierarchy#1"/>
    <dgm:cxn modelId="{6AC9DAFD-E619-47C6-A4E0-CD1AB91CAAA7}" type="presOf" srcId="{C5F2D683-5F52-4C31-92B4-1B27C71B68A3}" destId="{55778136-A4CC-40C9-BBCB-AAFFFEC67287}" srcOrd="0" destOrd="0" presId="urn:microsoft.com/office/officeart/2008/layout/HorizontalMultiLevelHierarchy#1"/>
    <dgm:cxn modelId="{F5BEE73E-600B-4A96-AE0C-89744F3CD937}" type="presParOf" srcId="{576BF73F-2B80-4678-B8E6-B27063915BEC}" destId="{D7AE2699-5393-4B5E-9423-865BE5F76B31}" srcOrd="0" destOrd="0" presId="urn:microsoft.com/office/officeart/2008/layout/HorizontalMultiLevelHierarchy#1"/>
    <dgm:cxn modelId="{E727BB7D-9F7E-4A36-A235-FBB9BE2A28ED}" type="presParOf" srcId="{D7AE2699-5393-4B5E-9423-865BE5F76B31}" destId="{9DE01FC6-5666-4E26-BDAC-429358F145EF}" srcOrd="0" destOrd="0" presId="urn:microsoft.com/office/officeart/2008/layout/HorizontalMultiLevelHierarchy#1"/>
    <dgm:cxn modelId="{8C1B4201-A5DE-472C-8817-CBD7EA590DDA}" type="presParOf" srcId="{D7AE2699-5393-4B5E-9423-865BE5F76B31}" destId="{4F4D8F66-71CC-49C3-AA9A-582DD7E434AD}" srcOrd="1" destOrd="0" presId="urn:microsoft.com/office/officeart/2008/layout/HorizontalMultiLevelHierarchy#1"/>
    <dgm:cxn modelId="{E518CD8E-229B-4D08-8007-1427077124B4}" type="presParOf" srcId="{4F4D8F66-71CC-49C3-AA9A-582DD7E434AD}" destId="{1C7DF5DC-0F5F-4F0D-A789-1D8A27C56142}" srcOrd="0" destOrd="0" presId="urn:microsoft.com/office/officeart/2008/layout/HorizontalMultiLevelHierarchy#1"/>
    <dgm:cxn modelId="{0A21EE44-6C65-4D98-A7B5-E8EEBBFEE1D9}" type="presParOf" srcId="{1C7DF5DC-0F5F-4F0D-A789-1D8A27C56142}" destId="{343E3920-E13E-4A95-9947-3731B44847B5}" srcOrd="0" destOrd="0" presId="urn:microsoft.com/office/officeart/2008/layout/HorizontalMultiLevelHierarchy#1"/>
    <dgm:cxn modelId="{2FE15F5E-2CCB-43A6-91D2-B080363150E5}" type="presParOf" srcId="{4F4D8F66-71CC-49C3-AA9A-582DD7E434AD}" destId="{05EB723E-0B43-4951-845C-2D45BF36A60C}" srcOrd="1" destOrd="0" presId="urn:microsoft.com/office/officeart/2008/layout/HorizontalMultiLevelHierarchy#1"/>
    <dgm:cxn modelId="{EA555BB6-3BB0-403C-B5D7-8C8FAC3C088C}" type="presParOf" srcId="{05EB723E-0B43-4951-845C-2D45BF36A60C}" destId="{3178E253-AB6C-4CFC-B99C-D2AA3C8C0083}" srcOrd="0" destOrd="0" presId="urn:microsoft.com/office/officeart/2008/layout/HorizontalMultiLevelHierarchy#1"/>
    <dgm:cxn modelId="{C7508780-8A46-485B-9B16-E00409BF3C6F}" type="presParOf" srcId="{05EB723E-0B43-4951-845C-2D45BF36A60C}" destId="{9683E2CC-5B4A-4F21-87E8-C5B161DBFDDC}" srcOrd="1" destOrd="0" presId="urn:microsoft.com/office/officeart/2008/layout/HorizontalMultiLevelHierarchy#1"/>
    <dgm:cxn modelId="{530482B1-FFA6-42B3-9CAA-49191EDA6EB4}" type="presParOf" srcId="{9683E2CC-5B4A-4F21-87E8-C5B161DBFDDC}" destId="{548AA363-7593-441F-8EE6-1A6A162F25E6}" srcOrd="0" destOrd="0" presId="urn:microsoft.com/office/officeart/2008/layout/HorizontalMultiLevelHierarchy#1"/>
    <dgm:cxn modelId="{0558BFED-90C2-4316-A44D-B1BFD2B0BEC9}" type="presParOf" srcId="{548AA363-7593-441F-8EE6-1A6A162F25E6}" destId="{8C990992-7413-4117-A3F2-135093938F76}" srcOrd="0" destOrd="0" presId="urn:microsoft.com/office/officeart/2008/layout/HorizontalMultiLevelHierarchy#1"/>
    <dgm:cxn modelId="{63F0F486-C381-47A8-ABC6-37E64619F911}" type="presParOf" srcId="{9683E2CC-5B4A-4F21-87E8-C5B161DBFDDC}" destId="{7A5E2625-BB3B-48C0-A43B-94ACDBE06391}" srcOrd="1" destOrd="0" presId="urn:microsoft.com/office/officeart/2008/layout/HorizontalMultiLevelHierarchy#1"/>
    <dgm:cxn modelId="{82ED8DB6-0C19-4A27-86A7-6D434C1EF21F}" type="presParOf" srcId="{7A5E2625-BB3B-48C0-A43B-94ACDBE06391}" destId="{1AB477A9-65F4-4AF3-9473-B174D01C958A}" srcOrd="0" destOrd="0" presId="urn:microsoft.com/office/officeart/2008/layout/HorizontalMultiLevelHierarchy#1"/>
    <dgm:cxn modelId="{026E8150-D0AB-4B55-A7D9-AB6F80CF5FD9}" type="presParOf" srcId="{7A5E2625-BB3B-48C0-A43B-94ACDBE06391}" destId="{E20D802C-E210-4C1E-B0CD-E277B0C1B9FF}" srcOrd="1" destOrd="0" presId="urn:microsoft.com/office/officeart/2008/layout/HorizontalMultiLevelHierarchy#1"/>
    <dgm:cxn modelId="{6120A8EC-5E49-407E-A712-4D784E539AB2}" type="presParOf" srcId="{E20D802C-E210-4C1E-B0CD-E277B0C1B9FF}" destId="{E4E39AC1-1653-45A4-A701-5A440FC56772}" srcOrd="0" destOrd="0" presId="urn:microsoft.com/office/officeart/2008/layout/HorizontalMultiLevelHierarchy#1"/>
    <dgm:cxn modelId="{97322D8E-CEE4-4C43-84F2-4BC58EADBFC5}" type="presParOf" srcId="{E4E39AC1-1653-45A4-A701-5A440FC56772}" destId="{B40ECC52-67AC-4F15-AC1B-272916C4FE87}" srcOrd="0" destOrd="0" presId="urn:microsoft.com/office/officeart/2008/layout/HorizontalMultiLevelHierarchy#1"/>
    <dgm:cxn modelId="{1AF5FCFE-02C4-4E19-BD25-B9637C5C74C6}" type="presParOf" srcId="{E20D802C-E210-4C1E-B0CD-E277B0C1B9FF}" destId="{6CE9A60D-6375-4B3A-992A-BCD2A24F8731}" srcOrd="1" destOrd="0" presId="urn:microsoft.com/office/officeart/2008/layout/HorizontalMultiLevelHierarchy#1"/>
    <dgm:cxn modelId="{FE4F4103-4F21-4A3F-BFF9-5D86099A3BDA}" type="presParOf" srcId="{6CE9A60D-6375-4B3A-992A-BCD2A24F8731}" destId="{730E2916-00FD-4BEC-9882-1EA20159C86F}" srcOrd="0" destOrd="0" presId="urn:microsoft.com/office/officeart/2008/layout/HorizontalMultiLevelHierarchy#1"/>
    <dgm:cxn modelId="{F5A2D6DA-7D73-4811-BB57-C36F1A35F916}" type="presParOf" srcId="{6CE9A60D-6375-4B3A-992A-BCD2A24F8731}" destId="{99A0142E-C046-4550-B42F-4E8E692BDA14}" srcOrd="1" destOrd="0" presId="urn:microsoft.com/office/officeart/2008/layout/HorizontalMultiLevelHierarchy#1"/>
    <dgm:cxn modelId="{7588D8E5-4DFB-4D1E-B3CB-8A755C623A8A}" type="presParOf" srcId="{E20D802C-E210-4C1E-B0CD-E277B0C1B9FF}" destId="{378623FB-0AA6-47E5-BADB-61F3B7A75F1C}" srcOrd="2" destOrd="0" presId="urn:microsoft.com/office/officeart/2008/layout/HorizontalMultiLevelHierarchy#1"/>
    <dgm:cxn modelId="{41D00E22-DC30-4346-B06E-2EA9E35C40C3}" type="presParOf" srcId="{378623FB-0AA6-47E5-BADB-61F3B7A75F1C}" destId="{46FEE190-F396-46A2-BCCA-6DDABF55B9AD}" srcOrd="0" destOrd="0" presId="urn:microsoft.com/office/officeart/2008/layout/HorizontalMultiLevelHierarchy#1"/>
    <dgm:cxn modelId="{9C935801-D498-408B-930E-518C373C688C}" type="presParOf" srcId="{E20D802C-E210-4C1E-B0CD-E277B0C1B9FF}" destId="{902DF5F2-2E31-4575-BA26-5AF7448D8595}" srcOrd="3" destOrd="0" presId="urn:microsoft.com/office/officeart/2008/layout/HorizontalMultiLevelHierarchy#1"/>
    <dgm:cxn modelId="{E73AAF7D-34B4-42E5-9714-B1F629F0D56F}" type="presParOf" srcId="{902DF5F2-2E31-4575-BA26-5AF7448D8595}" destId="{42B426F4-6F26-4849-92F5-58516E35C093}" srcOrd="0" destOrd="0" presId="urn:microsoft.com/office/officeart/2008/layout/HorizontalMultiLevelHierarchy#1"/>
    <dgm:cxn modelId="{9A6635A5-39AB-42E8-ACF9-E6F5EF09F2B7}" type="presParOf" srcId="{902DF5F2-2E31-4575-BA26-5AF7448D8595}" destId="{85B9F8F4-6560-4A84-8504-7ED6A89FD9A5}" srcOrd="1" destOrd="0" presId="urn:microsoft.com/office/officeart/2008/layout/HorizontalMultiLevelHierarchy#1"/>
    <dgm:cxn modelId="{E4DAD6DB-A447-4A6A-8DCC-D103362CB828}" type="presParOf" srcId="{E20D802C-E210-4C1E-B0CD-E277B0C1B9FF}" destId="{2C8659E5-2756-42C6-B4A0-0677FB746579}" srcOrd="4" destOrd="0" presId="urn:microsoft.com/office/officeart/2008/layout/HorizontalMultiLevelHierarchy#1"/>
    <dgm:cxn modelId="{F4C3C5E5-5312-4E32-9FD5-CFB974B54CDF}" type="presParOf" srcId="{2C8659E5-2756-42C6-B4A0-0677FB746579}" destId="{79501B4C-3704-4F11-B2D1-1FDD31889ED9}" srcOrd="0" destOrd="0" presId="urn:microsoft.com/office/officeart/2008/layout/HorizontalMultiLevelHierarchy#1"/>
    <dgm:cxn modelId="{A38927CD-A9D4-4EE8-B5BB-7B7849774D53}" type="presParOf" srcId="{E20D802C-E210-4C1E-B0CD-E277B0C1B9FF}" destId="{F6297ABE-0EA3-4AFE-9745-1121644A4255}" srcOrd="5" destOrd="0" presId="urn:microsoft.com/office/officeart/2008/layout/HorizontalMultiLevelHierarchy#1"/>
    <dgm:cxn modelId="{DAA17AC0-79D6-4B8E-B97A-AF6E3E2E770B}" type="presParOf" srcId="{F6297ABE-0EA3-4AFE-9745-1121644A4255}" destId="{341B6602-87C2-477B-8191-4B6EFE2D6DAF}" srcOrd="0" destOrd="0" presId="urn:microsoft.com/office/officeart/2008/layout/HorizontalMultiLevelHierarchy#1"/>
    <dgm:cxn modelId="{30D1BB7D-5E7B-4BA9-A6D8-05F1934C599A}" type="presParOf" srcId="{F6297ABE-0EA3-4AFE-9745-1121644A4255}" destId="{A26585EC-9E51-4A6B-86B9-56C504C707F1}" srcOrd="1" destOrd="0" presId="urn:microsoft.com/office/officeart/2008/layout/HorizontalMultiLevelHierarchy#1"/>
    <dgm:cxn modelId="{36F2B2FA-EAB2-49A3-8E5D-1D87C32285F7}" type="presParOf" srcId="{E20D802C-E210-4C1E-B0CD-E277B0C1B9FF}" destId="{CDD5F2AF-4E08-471D-92D4-D4EAE20B9162}" srcOrd="6" destOrd="0" presId="urn:microsoft.com/office/officeart/2008/layout/HorizontalMultiLevelHierarchy#1"/>
    <dgm:cxn modelId="{D1339839-C9DB-4EC6-BDCB-F9F1C8609263}" type="presParOf" srcId="{CDD5F2AF-4E08-471D-92D4-D4EAE20B9162}" destId="{08809C2C-1F88-459B-847E-6A0194DC1DDC}" srcOrd="0" destOrd="0" presId="urn:microsoft.com/office/officeart/2008/layout/HorizontalMultiLevelHierarchy#1"/>
    <dgm:cxn modelId="{CD71496B-2871-4F4C-BFD7-CEABA65D61F7}" type="presParOf" srcId="{E20D802C-E210-4C1E-B0CD-E277B0C1B9FF}" destId="{F5230C62-2669-41FA-B856-14218AADA417}" srcOrd="7" destOrd="0" presId="urn:microsoft.com/office/officeart/2008/layout/HorizontalMultiLevelHierarchy#1"/>
    <dgm:cxn modelId="{8E1D984F-7D7D-47A1-AA0F-6BDBA38909D4}" type="presParOf" srcId="{F5230C62-2669-41FA-B856-14218AADA417}" destId="{C2DEC5DC-F29C-471C-972F-ECBF781B1661}" srcOrd="0" destOrd="0" presId="urn:microsoft.com/office/officeart/2008/layout/HorizontalMultiLevelHierarchy#1"/>
    <dgm:cxn modelId="{253F3BC9-6D78-42EE-82FA-B03CD76FB6FC}" type="presParOf" srcId="{F5230C62-2669-41FA-B856-14218AADA417}" destId="{EB833DE9-BF59-4777-B7C4-7810ED369293}" srcOrd="1" destOrd="0" presId="urn:microsoft.com/office/officeart/2008/layout/HorizontalMultiLevelHierarchy#1"/>
    <dgm:cxn modelId="{568B9EFA-E58A-4082-A0AB-7DD4D1F28E80}" type="presParOf" srcId="{9683E2CC-5B4A-4F21-87E8-C5B161DBFDDC}" destId="{90294B02-107A-4EB8-9F6E-C5B5C8B9775B}" srcOrd="2" destOrd="0" presId="urn:microsoft.com/office/officeart/2008/layout/HorizontalMultiLevelHierarchy#1"/>
    <dgm:cxn modelId="{3CE112F0-0D98-4E85-BB90-EB900902B1E2}" type="presParOf" srcId="{90294B02-107A-4EB8-9F6E-C5B5C8B9775B}" destId="{7253CADD-311C-4588-A4C3-1D233FD5D1FD}" srcOrd="0" destOrd="0" presId="urn:microsoft.com/office/officeart/2008/layout/HorizontalMultiLevelHierarchy#1"/>
    <dgm:cxn modelId="{1778F367-DB6F-44DB-922E-176A18961E18}" type="presParOf" srcId="{9683E2CC-5B4A-4F21-87E8-C5B161DBFDDC}" destId="{888D8AF5-ADF5-4AF3-BB12-E85F7AFE0C94}" srcOrd="3" destOrd="0" presId="urn:microsoft.com/office/officeart/2008/layout/HorizontalMultiLevelHierarchy#1"/>
    <dgm:cxn modelId="{C01EFB2E-611C-4D09-8E0B-DCC5627DBE8C}" type="presParOf" srcId="{888D8AF5-ADF5-4AF3-BB12-E85F7AFE0C94}" destId="{3C163A68-F5C0-4909-B16A-32B4CB8F8DB4}" srcOrd="0" destOrd="0" presId="urn:microsoft.com/office/officeart/2008/layout/HorizontalMultiLevelHierarchy#1"/>
    <dgm:cxn modelId="{6B09917E-AC1C-4538-AF39-661090D3F6C8}" type="presParOf" srcId="{888D8AF5-ADF5-4AF3-BB12-E85F7AFE0C94}" destId="{73F201CC-370C-464B-A164-6308589E2AA1}" srcOrd="1" destOrd="0" presId="urn:microsoft.com/office/officeart/2008/layout/HorizontalMultiLevelHierarchy#1"/>
    <dgm:cxn modelId="{F2F8B964-86B3-4B46-A2CF-B8FAD77820CA}" type="presParOf" srcId="{73F201CC-370C-464B-A164-6308589E2AA1}" destId="{644B5B60-E67E-4E95-9DCA-EC40F68A8A74}" srcOrd="0" destOrd="0" presId="urn:microsoft.com/office/officeart/2008/layout/HorizontalMultiLevelHierarchy#1"/>
    <dgm:cxn modelId="{638EE738-A2B3-46F6-B581-23A4DC487B63}" type="presParOf" srcId="{644B5B60-E67E-4E95-9DCA-EC40F68A8A74}" destId="{DF5B8F12-A72C-4185-A53D-56C97DC9B3CD}" srcOrd="0" destOrd="0" presId="urn:microsoft.com/office/officeart/2008/layout/HorizontalMultiLevelHierarchy#1"/>
    <dgm:cxn modelId="{1FEA37CE-C1A6-4C04-946D-927C96E10126}" type="presParOf" srcId="{73F201CC-370C-464B-A164-6308589E2AA1}" destId="{CF7EE272-2A7E-45A3-8D0E-F215CE28DE70}" srcOrd="1" destOrd="0" presId="urn:microsoft.com/office/officeart/2008/layout/HorizontalMultiLevelHierarchy#1"/>
    <dgm:cxn modelId="{2AF15397-B0D2-4FDC-A2A0-2ECEAEDEF76C}" type="presParOf" srcId="{CF7EE272-2A7E-45A3-8D0E-F215CE28DE70}" destId="{433315E5-9603-4515-AA81-BB81604F51D7}" srcOrd="0" destOrd="0" presId="urn:microsoft.com/office/officeart/2008/layout/HorizontalMultiLevelHierarchy#1"/>
    <dgm:cxn modelId="{4F5250F7-1B90-4A85-8555-A65F8E0AD277}" type="presParOf" srcId="{CF7EE272-2A7E-45A3-8D0E-F215CE28DE70}" destId="{1E59B5A0-135E-4588-B392-C42DF4F34D94}" srcOrd="1" destOrd="0" presId="urn:microsoft.com/office/officeart/2008/layout/HorizontalMultiLevelHierarchy#1"/>
    <dgm:cxn modelId="{75B4842D-55AF-4736-8B59-2C0E0B5B2089}" type="presParOf" srcId="{73F201CC-370C-464B-A164-6308589E2AA1}" destId="{890916ED-BD02-4A44-82E6-EE87629AB70D}" srcOrd="2" destOrd="0" presId="urn:microsoft.com/office/officeart/2008/layout/HorizontalMultiLevelHierarchy#1"/>
    <dgm:cxn modelId="{9799A081-E64A-44D3-9553-9910EF8E3A77}" type="presParOf" srcId="{890916ED-BD02-4A44-82E6-EE87629AB70D}" destId="{AD6FBDEF-AF38-4B93-8E61-685B28EAE6A4}" srcOrd="0" destOrd="0" presId="urn:microsoft.com/office/officeart/2008/layout/HorizontalMultiLevelHierarchy#1"/>
    <dgm:cxn modelId="{F3BD145B-0BC2-4613-A154-97C590AE41BE}" type="presParOf" srcId="{73F201CC-370C-464B-A164-6308589E2AA1}" destId="{6E02DC67-A412-4920-99DE-F3D75BD4D6F3}" srcOrd="3" destOrd="0" presId="urn:microsoft.com/office/officeart/2008/layout/HorizontalMultiLevelHierarchy#1"/>
    <dgm:cxn modelId="{5405A573-0F25-446E-9EC3-614B4808DD39}" type="presParOf" srcId="{6E02DC67-A412-4920-99DE-F3D75BD4D6F3}" destId="{8AB8FD1C-7811-4679-93F0-8C0D32BE4DAF}" srcOrd="0" destOrd="0" presId="urn:microsoft.com/office/officeart/2008/layout/HorizontalMultiLevelHierarchy#1"/>
    <dgm:cxn modelId="{D0B9B604-2B3C-4313-81DF-25E874B1BDAC}" type="presParOf" srcId="{6E02DC67-A412-4920-99DE-F3D75BD4D6F3}" destId="{4AB37B42-099D-4F16-866A-6CB91DBED121}" srcOrd="1" destOrd="0" presId="urn:microsoft.com/office/officeart/2008/layout/HorizontalMultiLevelHierarchy#1"/>
    <dgm:cxn modelId="{31FF96F9-85F7-48AB-8AAA-A9B112B012F3}" type="presParOf" srcId="{73F201CC-370C-464B-A164-6308589E2AA1}" destId="{1FEA74BE-ED5F-4ECD-991A-17CBCC415AE3}" srcOrd="4" destOrd="0" presId="urn:microsoft.com/office/officeart/2008/layout/HorizontalMultiLevelHierarchy#1"/>
    <dgm:cxn modelId="{5D931C46-6BC1-4204-86D5-F9FAE7DE174C}" type="presParOf" srcId="{1FEA74BE-ED5F-4ECD-991A-17CBCC415AE3}" destId="{4F3FC8BA-C58D-40FB-AD8E-D7ACD129DDAA}" srcOrd="0" destOrd="0" presId="urn:microsoft.com/office/officeart/2008/layout/HorizontalMultiLevelHierarchy#1"/>
    <dgm:cxn modelId="{9046A72C-36F1-4237-BFCC-5E4F63E50725}" type="presParOf" srcId="{73F201CC-370C-464B-A164-6308589E2AA1}" destId="{1307A5EA-68F3-48F0-93F0-0F1F570DA877}" srcOrd="5" destOrd="0" presId="urn:microsoft.com/office/officeart/2008/layout/HorizontalMultiLevelHierarchy#1"/>
    <dgm:cxn modelId="{6608C78D-5F96-4AEE-87C5-1C612318B563}" type="presParOf" srcId="{1307A5EA-68F3-48F0-93F0-0F1F570DA877}" destId="{2E09B0AE-CDCA-40D8-A950-8EE8A40B8DF3}" srcOrd="0" destOrd="0" presId="urn:microsoft.com/office/officeart/2008/layout/HorizontalMultiLevelHierarchy#1"/>
    <dgm:cxn modelId="{79752E7C-EC03-4A4E-8F58-48832C00C608}" type="presParOf" srcId="{1307A5EA-68F3-48F0-93F0-0F1F570DA877}" destId="{68CF87E3-48A6-4B93-87EA-5F0940C5505A}" srcOrd="1" destOrd="0" presId="urn:microsoft.com/office/officeart/2008/layout/HorizontalMultiLevelHierarchy#1"/>
    <dgm:cxn modelId="{EB35779A-664E-47CD-83CE-2994DF5BAE74}" type="presParOf" srcId="{9683E2CC-5B4A-4F21-87E8-C5B161DBFDDC}" destId="{55778136-A4CC-40C9-BBCB-AAFFFEC67287}" srcOrd="4" destOrd="0" presId="urn:microsoft.com/office/officeart/2008/layout/HorizontalMultiLevelHierarchy#1"/>
    <dgm:cxn modelId="{5C87814E-A9FE-4B55-B525-F210FFAD716D}" type="presParOf" srcId="{55778136-A4CC-40C9-BBCB-AAFFFEC67287}" destId="{47EBE7DE-1661-4E2A-A763-8A6B723B9F18}" srcOrd="0" destOrd="0" presId="urn:microsoft.com/office/officeart/2008/layout/HorizontalMultiLevelHierarchy#1"/>
    <dgm:cxn modelId="{102C587C-31A4-415F-BF36-4AF9A104E04C}" type="presParOf" srcId="{9683E2CC-5B4A-4F21-87E8-C5B161DBFDDC}" destId="{C5BDC251-D5C6-4D8B-A5A0-A205E3FB4F4C}" srcOrd="5" destOrd="0" presId="urn:microsoft.com/office/officeart/2008/layout/HorizontalMultiLevelHierarchy#1"/>
    <dgm:cxn modelId="{3B010F29-C9F2-453E-9117-0A1BB4AB5BB8}" type="presParOf" srcId="{C5BDC251-D5C6-4D8B-A5A0-A205E3FB4F4C}" destId="{6B8B2BA5-EF06-4993-B820-52F20238EE88}" srcOrd="0" destOrd="0" presId="urn:microsoft.com/office/officeart/2008/layout/HorizontalMultiLevelHierarchy#1"/>
    <dgm:cxn modelId="{CBD48EB7-F1AE-42D9-A300-BFAAD56A3C36}" type="presParOf" srcId="{C5BDC251-D5C6-4D8B-A5A0-A205E3FB4F4C}" destId="{2032A1DD-88FD-4B5F-96B6-93426753A816}" srcOrd="1" destOrd="0" presId="urn:microsoft.com/office/officeart/2008/layout/HorizontalMultiLevelHierarchy#1"/>
    <dgm:cxn modelId="{536C1068-CA84-4841-B3BE-5F8E955DE990}" type="presParOf" srcId="{2032A1DD-88FD-4B5F-96B6-93426753A816}" destId="{47DFA8ED-5E46-4D6E-AAA2-E0468513C8AE}" srcOrd="0" destOrd="0" presId="urn:microsoft.com/office/officeart/2008/layout/HorizontalMultiLevelHierarchy#1"/>
    <dgm:cxn modelId="{64A4D1A3-1DA6-4A17-BEB2-B1551C20BA7E}" type="presParOf" srcId="{47DFA8ED-5E46-4D6E-AAA2-E0468513C8AE}" destId="{0980CE9A-3CC4-4E5F-AB3B-D4DC7C13FF72}" srcOrd="0" destOrd="0" presId="urn:microsoft.com/office/officeart/2008/layout/HorizontalMultiLevelHierarchy#1"/>
    <dgm:cxn modelId="{95F02865-5449-4FAC-A7FE-125260E5D732}" type="presParOf" srcId="{2032A1DD-88FD-4B5F-96B6-93426753A816}" destId="{BB42AE04-554E-45AB-8F4D-9989A3E6E85A}" srcOrd="1" destOrd="0" presId="urn:microsoft.com/office/officeart/2008/layout/HorizontalMultiLevelHierarchy#1"/>
    <dgm:cxn modelId="{F95F6E8C-0019-4B99-9E3E-B6DB9FEC5B2E}" type="presParOf" srcId="{BB42AE04-554E-45AB-8F4D-9989A3E6E85A}" destId="{0DC77456-BE05-48DA-A44F-817FB8A032DE}" srcOrd="0" destOrd="0" presId="urn:microsoft.com/office/officeart/2008/layout/HorizontalMultiLevelHierarchy#1"/>
    <dgm:cxn modelId="{9918C36F-5E97-4D81-A9CE-DB6B09F920DB}" type="presParOf" srcId="{BB42AE04-554E-45AB-8F4D-9989A3E6E85A}" destId="{A729B15C-3520-437E-9280-34BAE07C0A3F}" srcOrd="1" destOrd="0" presId="urn:microsoft.com/office/officeart/2008/layout/HorizontalMultiLevelHierarchy#1"/>
    <dgm:cxn modelId="{8AA48E16-A5FD-4C14-B4C1-B5A72EC733C2}" type="presParOf" srcId="{9683E2CC-5B4A-4F21-87E8-C5B161DBFDDC}" destId="{E12AAD41-DC5C-48FB-B19E-C23144D070B0}" srcOrd="6" destOrd="0" presId="urn:microsoft.com/office/officeart/2008/layout/HorizontalMultiLevelHierarchy#1"/>
    <dgm:cxn modelId="{049CFEC5-0CAE-4424-BD22-43C97008B74A}" type="presParOf" srcId="{E12AAD41-DC5C-48FB-B19E-C23144D070B0}" destId="{A7F39558-7073-4833-AF78-FA08494285C3}" srcOrd="0" destOrd="0" presId="urn:microsoft.com/office/officeart/2008/layout/HorizontalMultiLevelHierarchy#1"/>
    <dgm:cxn modelId="{C3739501-E458-41C6-9984-8632D00B5D4F}" type="presParOf" srcId="{9683E2CC-5B4A-4F21-87E8-C5B161DBFDDC}" destId="{00AAF59D-E0B0-4DE6-BA81-A76B4E6DB35F}" srcOrd="7" destOrd="0" presId="urn:microsoft.com/office/officeart/2008/layout/HorizontalMultiLevelHierarchy#1"/>
    <dgm:cxn modelId="{DCDB5B3C-4CA0-4116-814F-1820B5B6E47D}" type="presParOf" srcId="{00AAF59D-E0B0-4DE6-BA81-A76B4E6DB35F}" destId="{8A64BD63-7092-4EC9-824D-AB8BBAF3DDD9}" srcOrd="0" destOrd="0" presId="urn:microsoft.com/office/officeart/2008/layout/HorizontalMultiLevelHierarchy#1"/>
    <dgm:cxn modelId="{587ECACB-9AFF-430F-86A3-AEFD45D1CCFA}" type="presParOf" srcId="{00AAF59D-E0B0-4DE6-BA81-A76B4E6DB35F}" destId="{6CB2292E-7261-4E92-9AAC-A4A7CFDC3CE6}" srcOrd="1" destOrd="0" presId="urn:microsoft.com/office/officeart/2008/layout/HorizontalMultiLevelHierarchy#1"/>
    <dgm:cxn modelId="{C1D71A60-E4B6-464C-9B4A-AF815B6277AA}" type="presParOf" srcId="{6CB2292E-7261-4E92-9AAC-A4A7CFDC3CE6}" destId="{55777B15-1D5E-411D-9936-46F9B4556ADC}" srcOrd="0" destOrd="0" presId="urn:microsoft.com/office/officeart/2008/layout/HorizontalMultiLevelHierarchy#1"/>
    <dgm:cxn modelId="{FE4E74C0-B647-4EB4-B14F-1AFDE3B2BDCF}" type="presParOf" srcId="{55777B15-1D5E-411D-9936-46F9B4556ADC}" destId="{9761EC40-4ABD-4468-8EE9-7EB7CF56AE7B}" srcOrd="0" destOrd="0" presId="urn:microsoft.com/office/officeart/2008/layout/HorizontalMultiLevelHierarchy#1"/>
    <dgm:cxn modelId="{BCE18ACE-F9A6-4517-9165-4F62B939EE51}" type="presParOf" srcId="{6CB2292E-7261-4E92-9AAC-A4A7CFDC3CE6}" destId="{D038B10B-9A8B-487C-AD3D-4AFB257CEBEC}" srcOrd="1" destOrd="0" presId="urn:microsoft.com/office/officeart/2008/layout/HorizontalMultiLevelHierarchy#1"/>
    <dgm:cxn modelId="{4C177263-23D2-407E-B0C5-919A2BB127D0}" type="presParOf" srcId="{D038B10B-9A8B-487C-AD3D-4AFB257CEBEC}" destId="{24A7395D-89B2-4CBF-A22C-60C928279317}" srcOrd="0" destOrd="0" presId="urn:microsoft.com/office/officeart/2008/layout/HorizontalMultiLevelHierarchy#1"/>
    <dgm:cxn modelId="{337FC79F-0591-439A-A833-5B4F3FBF930D}" type="presParOf" srcId="{D038B10B-9A8B-487C-AD3D-4AFB257CEBEC}" destId="{A9FA7228-66CD-418A-8625-2A1AFFF1F1CE}" srcOrd="1" destOrd="0" presId="urn:microsoft.com/office/officeart/2008/layout/HorizontalMultiLevelHierarchy#1"/>
    <dgm:cxn modelId="{7A036A85-99F9-4863-B942-598489DB9961}" type="presParOf" srcId="{4F4D8F66-71CC-49C3-AA9A-582DD7E434AD}" destId="{39A9F5A7-9AAF-4773-9119-60A5D00FE7E8}" srcOrd="2" destOrd="0" presId="urn:microsoft.com/office/officeart/2008/layout/HorizontalMultiLevelHierarchy#1"/>
    <dgm:cxn modelId="{50417192-0718-4CD7-966A-2998536007EE}" type="presParOf" srcId="{39A9F5A7-9AAF-4773-9119-60A5D00FE7E8}" destId="{E375AB63-06A5-404C-B61C-B843C19D2284}" srcOrd="0" destOrd="0" presId="urn:microsoft.com/office/officeart/2008/layout/HorizontalMultiLevelHierarchy#1"/>
    <dgm:cxn modelId="{283CF1E3-89CA-4567-BC43-EB1048006CFF}" type="presParOf" srcId="{4F4D8F66-71CC-49C3-AA9A-582DD7E434AD}" destId="{7566B94B-4135-40BC-A8B2-2477A26EAFE6}" srcOrd="3" destOrd="0" presId="urn:microsoft.com/office/officeart/2008/layout/HorizontalMultiLevelHierarchy#1"/>
    <dgm:cxn modelId="{1285DA81-21BB-4EDE-8BC0-E01A4CA43B71}" type="presParOf" srcId="{7566B94B-4135-40BC-A8B2-2477A26EAFE6}" destId="{B9763F82-087C-4593-9386-7A2CE371E8E9}" srcOrd="0" destOrd="0" presId="urn:microsoft.com/office/officeart/2008/layout/HorizontalMultiLevelHierarchy#1"/>
    <dgm:cxn modelId="{DB2C9B00-6439-4E46-AAF6-BF00E26F3FAB}" type="presParOf" srcId="{7566B94B-4135-40BC-A8B2-2477A26EAFE6}" destId="{367D7E67-ECE5-4292-9BB0-848D5A9D6B8C}" srcOrd="1" destOrd="0" presId="urn:microsoft.com/office/officeart/2008/layout/HorizontalMultiLevelHierarchy#1"/>
    <dgm:cxn modelId="{A19EAFF7-092B-4D26-8301-10F086C3C077}" type="presParOf" srcId="{367D7E67-ECE5-4292-9BB0-848D5A9D6B8C}" destId="{4261C832-9B80-4FA4-A9FA-15E8F134BD3B}" srcOrd="0" destOrd="0" presId="urn:microsoft.com/office/officeart/2008/layout/HorizontalMultiLevelHierarchy#1"/>
    <dgm:cxn modelId="{E3669F6F-A653-4FD1-9193-D5FE9DE9CEBC}" type="presParOf" srcId="{4261C832-9B80-4FA4-A9FA-15E8F134BD3B}" destId="{DA4CA485-8B67-4C2B-B990-144347853DBE}" srcOrd="0" destOrd="0" presId="urn:microsoft.com/office/officeart/2008/layout/HorizontalMultiLevelHierarchy#1"/>
    <dgm:cxn modelId="{BC3E66CC-662B-4C74-944D-9A95C950B1C8}" type="presParOf" srcId="{367D7E67-ECE5-4292-9BB0-848D5A9D6B8C}" destId="{A3F346E2-0A75-4988-A136-59FF6B9000A4}" srcOrd="1" destOrd="0" presId="urn:microsoft.com/office/officeart/2008/layout/HorizontalMultiLevelHierarchy#1"/>
    <dgm:cxn modelId="{42016104-3E24-426D-8DC6-B9FE2242E8A7}" type="presParOf" srcId="{A3F346E2-0A75-4988-A136-59FF6B9000A4}" destId="{E4CAB072-18C1-4C28-B49C-F5383A6AF096}" srcOrd="0" destOrd="0" presId="urn:microsoft.com/office/officeart/2008/layout/HorizontalMultiLevelHierarchy#1"/>
    <dgm:cxn modelId="{434A3202-6E90-4099-9763-DE27AD1A86AD}" type="presParOf" srcId="{A3F346E2-0A75-4988-A136-59FF6B9000A4}" destId="{0366D600-6376-406D-95B5-2EAD276F9734}" srcOrd="1" destOrd="0" presId="urn:microsoft.com/office/officeart/2008/layout/HorizontalMultiLevelHierarchy#1"/>
    <dgm:cxn modelId="{3E8A5844-8602-415A-B8A0-08A85CD0C30F}" type="presParOf" srcId="{0366D600-6376-406D-95B5-2EAD276F9734}" destId="{332F1034-7AC1-419D-A9CE-32B23A8245ED}" srcOrd="0" destOrd="0" presId="urn:microsoft.com/office/officeart/2008/layout/HorizontalMultiLevelHierarchy#1"/>
    <dgm:cxn modelId="{4505A941-3986-48F2-9A02-B63A4DB8D6B6}" type="presParOf" srcId="{332F1034-7AC1-419D-A9CE-32B23A8245ED}" destId="{A6970FEE-95C6-4A9C-817D-48D414161C08}" srcOrd="0" destOrd="0" presId="urn:microsoft.com/office/officeart/2008/layout/HorizontalMultiLevelHierarchy#1"/>
    <dgm:cxn modelId="{DE8A1783-AB73-4CB0-99A0-02052EB263EA}" type="presParOf" srcId="{0366D600-6376-406D-95B5-2EAD276F9734}" destId="{CFF5DE6E-1E14-422E-BEF3-CA211C6EF51C}" srcOrd="1" destOrd="0" presId="urn:microsoft.com/office/officeart/2008/layout/HorizontalMultiLevelHierarchy#1"/>
    <dgm:cxn modelId="{6286F8CA-C13E-406A-AE8E-185AF5BA2A7E}" type="presParOf" srcId="{CFF5DE6E-1E14-422E-BEF3-CA211C6EF51C}" destId="{95E24E33-D6EC-4B02-BA31-DC9B93B339FF}" srcOrd="0" destOrd="0" presId="urn:microsoft.com/office/officeart/2008/layout/HorizontalMultiLevelHierarchy#1"/>
    <dgm:cxn modelId="{34B31263-B763-441F-BF75-2E4616DDFBD9}" type="presParOf" srcId="{CFF5DE6E-1E14-422E-BEF3-CA211C6EF51C}" destId="{CA094629-6BCE-4362-9128-0062100D4F39}" srcOrd="1" destOrd="0" presId="urn:microsoft.com/office/officeart/2008/layout/HorizontalMultiLevel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F1034-7AC1-419D-A9CE-32B23A8245ED}">
      <dsp:nvSpPr>
        <dsp:cNvPr id="0" name=""/>
        <dsp:cNvSpPr/>
      </dsp:nvSpPr>
      <dsp:spPr>
        <a:xfrm>
          <a:off x="4047819" y="3071671"/>
          <a:ext cx="135028" cy="91440"/>
        </a:xfrm>
        <a:custGeom>
          <a:avLst/>
          <a:gdLst/>
          <a:ahLst/>
          <a:cxnLst/>
          <a:rect l="0" t="0" r="0" b="0"/>
          <a:pathLst>
            <a:path>
              <a:moveTo>
                <a:pt x="0" y="45720"/>
              </a:moveTo>
              <a:lnTo>
                <a:pt x="135028"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Times New Roman" panose="02020603050405020304" charset="0"/>
            <a:ea typeface="仿宋" panose="02010609060101010101" pitchFamily="3" charset="-122"/>
            <a:cs typeface="Times New Roman" panose="02020603050405020304" charset="0"/>
          </a:endParaRPr>
        </a:p>
      </dsp:txBody>
      <dsp:txXfrm>
        <a:off x="4111957" y="3114016"/>
        <a:ext cx="6751" cy="6751"/>
      </dsp:txXfrm>
    </dsp:sp>
    <dsp:sp modelId="{4261C832-9B80-4FA4-A9FA-15E8F134BD3B}">
      <dsp:nvSpPr>
        <dsp:cNvPr id="0" name=""/>
        <dsp:cNvSpPr/>
      </dsp:nvSpPr>
      <dsp:spPr>
        <a:xfrm>
          <a:off x="1851530" y="3071671"/>
          <a:ext cx="135028" cy="91440"/>
        </a:xfrm>
        <a:custGeom>
          <a:avLst/>
          <a:gdLst/>
          <a:ahLst/>
          <a:cxnLst/>
          <a:rect l="0" t="0" r="0" b="0"/>
          <a:pathLst>
            <a:path>
              <a:moveTo>
                <a:pt x="0" y="45720"/>
              </a:moveTo>
              <a:lnTo>
                <a:pt x="135028"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b="1" kern="1200">
            <a:latin typeface="Times New Roman" panose="02020603050405020304" charset="0"/>
            <a:ea typeface="仿宋" panose="02010609060101010101" pitchFamily="3" charset="-122"/>
            <a:cs typeface="Times New Roman" panose="02020603050405020304" charset="0"/>
          </a:endParaRPr>
        </a:p>
      </dsp:txBody>
      <dsp:txXfrm>
        <a:off x="1915669" y="3114016"/>
        <a:ext cx="6751" cy="6751"/>
      </dsp:txXfrm>
    </dsp:sp>
    <dsp:sp modelId="{39A9F5A7-9AAF-4773-9119-60A5D00FE7E8}">
      <dsp:nvSpPr>
        <dsp:cNvPr id="0" name=""/>
        <dsp:cNvSpPr/>
      </dsp:nvSpPr>
      <dsp:spPr>
        <a:xfrm>
          <a:off x="482826" y="2348000"/>
          <a:ext cx="135028" cy="769391"/>
        </a:xfrm>
        <a:custGeom>
          <a:avLst/>
          <a:gdLst/>
          <a:ahLst/>
          <a:cxnLst/>
          <a:rect l="0" t="0" r="0" b="0"/>
          <a:pathLst>
            <a:path>
              <a:moveTo>
                <a:pt x="0" y="0"/>
              </a:moveTo>
              <a:lnTo>
                <a:pt x="67514" y="0"/>
              </a:lnTo>
              <a:lnTo>
                <a:pt x="67514" y="769391"/>
              </a:lnTo>
              <a:lnTo>
                <a:pt x="135028" y="76939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b="1" kern="1200">
            <a:latin typeface="Times New Roman" panose="02020603050405020304" charset="0"/>
            <a:ea typeface="仿宋" panose="02010609060101010101" pitchFamily="3" charset="-122"/>
            <a:cs typeface="Times New Roman" panose="02020603050405020304" charset="0"/>
          </a:endParaRPr>
        </a:p>
      </dsp:txBody>
      <dsp:txXfrm>
        <a:off x="530811" y="2713167"/>
        <a:ext cx="39057" cy="39057"/>
      </dsp:txXfrm>
    </dsp:sp>
    <dsp:sp modelId="{55777B15-1D5E-411D-9936-46F9B4556ADC}">
      <dsp:nvSpPr>
        <dsp:cNvPr id="0" name=""/>
        <dsp:cNvSpPr/>
      </dsp:nvSpPr>
      <dsp:spPr>
        <a:xfrm>
          <a:off x="4047819" y="2582223"/>
          <a:ext cx="135028" cy="91440"/>
        </a:xfrm>
        <a:custGeom>
          <a:avLst/>
          <a:gdLst/>
          <a:ahLst/>
          <a:cxnLst/>
          <a:rect l="0" t="0" r="0" b="0"/>
          <a:pathLst>
            <a:path>
              <a:moveTo>
                <a:pt x="0" y="45720"/>
              </a:moveTo>
              <a:lnTo>
                <a:pt x="135028"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Times New Roman" panose="02020603050405020304" charset="0"/>
            <a:ea typeface="仿宋" panose="02010609060101010101" pitchFamily="3" charset="-122"/>
            <a:cs typeface="Times New Roman" panose="02020603050405020304" charset="0"/>
          </a:endParaRPr>
        </a:p>
      </dsp:txBody>
      <dsp:txXfrm>
        <a:off x="4111957" y="2624568"/>
        <a:ext cx="6751" cy="6751"/>
      </dsp:txXfrm>
    </dsp:sp>
    <dsp:sp modelId="{E12AAD41-DC5C-48FB-B19E-C23144D070B0}">
      <dsp:nvSpPr>
        <dsp:cNvPr id="0" name=""/>
        <dsp:cNvSpPr/>
      </dsp:nvSpPr>
      <dsp:spPr>
        <a:xfrm>
          <a:off x="1851530" y="1578608"/>
          <a:ext cx="135028" cy="1049335"/>
        </a:xfrm>
        <a:custGeom>
          <a:avLst/>
          <a:gdLst/>
          <a:ahLst/>
          <a:cxnLst/>
          <a:rect l="0" t="0" r="0" b="0"/>
          <a:pathLst>
            <a:path>
              <a:moveTo>
                <a:pt x="0" y="0"/>
              </a:moveTo>
              <a:lnTo>
                <a:pt x="67514" y="0"/>
              </a:lnTo>
              <a:lnTo>
                <a:pt x="67514" y="1049335"/>
              </a:lnTo>
              <a:lnTo>
                <a:pt x="135028" y="1049335"/>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b="1" kern="1200">
            <a:latin typeface="Times New Roman" panose="02020603050405020304" charset="0"/>
            <a:ea typeface="仿宋" panose="02010609060101010101" pitchFamily="3" charset="-122"/>
            <a:cs typeface="Times New Roman" panose="02020603050405020304" charset="0"/>
          </a:endParaRPr>
        </a:p>
      </dsp:txBody>
      <dsp:txXfrm>
        <a:off x="1892595" y="2076826"/>
        <a:ext cx="52899" cy="52899"/>
      </dsp:txXfrm>
    </dsp:sp>
    <dsp:sp modelId="{47DFA8ED-5E46-4D6E-AAA2-E0468513C8AE}">
      <dsp:nvSpPr>
        <dsp:cNvPr id="0" name=""/>
        <dsp:cNvSpPr/>
      </dsp:nvSpPr>
      <dsp:spPr>
        <a:xfrm>
          <a:off x="4047819" y="2092775"/>
          <a:ext cx="135028" cy="91440"/>
        </a:xfrm>
        <a:custGeom>
          <a:avLst/>
          <a:gdLst/>
          <a:ahLst/>
          <a:cxnLst/>
          <a:rect l="0" t="0" r="0" b="0"/>
          <a:pathLst>
            <a:path>
              <a:moveTo>
                <a:pt x="0" y="45720"/>
              </a:moveTo>
              <a:lnTo>
                <a:pt x="135028"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Times New Roman" panose="02020603050405020304" charset="0"/>
            <a:ea typeface="仿宋" panose="02010609060101010101" pitchFamily="3" charset="-122"/>
            <a:cs typeface="Times New Roman" panose="02020603050405020304" charset="0"/>
          </a:endParaRPr>
        </a:p>
      </dsp:txBody>
      <dsp:txXfrm>
        <a:off x="4111957" y="2135119"/>
        <a:ext cx="6751" cy="6751"/>
      </dsp:txXfrm>
    </dsp:sp>
    <dsp:sp modelId="{55778136-A4CC-40C9-BBCB-AAFFFEC67287}">
      <dsp:nvSpPr>
        <dsp:cNvPr id="0" name=""/>
        <dsp:cNvSpPr/>
      </dsp:nvSpPr>
      <dsp:spPr>
        <a:xfrm>
          <a:off x="1851530" y="1578608"/>
          <a:ext cx="135028" cy="559887"/>
        </a:xfrm>
        <a:custGeom>
          <a:avLst/>
          <a:gdLst/>
          <a:ahLst/>
          <a:cxnLst/>
          <a:rect l="0" t="0" r="0" b="0"/>
          <a:pathLst>
            <a:path>
              <a:moveTo>
                <a:pt x="0" y="0"/>
              </a:moveTo>
              <a:lnTo>
                <a:pt x="67514" y="0"/>
              </a:lnTo>
              <a:lnTo>
                <a:pt x="67514" y="559887"/>
              </a:lnTo>
              <a:lnTo>
                <a:pt x="135028" y="55988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b="1" kern="1200">
            <a:latin typeface="Times New Roman" panose="02020603050405020304" charset="0"/>
            <a:ea typeface="仿宋" panose="02010609060101010101" pitchFamily="3" charset="-122"/>
            <a:cs typeface="Times New Roman" panose="02020603050405020304" charset="0"/>
          </a:endParaRPr>
        </a:p>
      </dsp:txBody>
      <dsp:txXfrm>
        <a:off x="1904646" y="1844153"/>
        <a:ext cx="28796" cy="28796"/>
      </dsp:txXfrm>
    </dsp:sp>
    <dsp:sp modelId="{1FEA74BE-ED5F-4ECD-991A-17CBCC415AE3}">
      <dsp:nvSpPr>
        <dsp:cNvPr id="0" name=""/>
        <dsp:cNvSpPr/>
      </dsp:nvSpPr>
      <dsp:spPr>
        <a:xfrm>
          <a:off x="4047819" y="1497174"/>
          <a:ext cx="135028" cy="276543"/>
        </a:xfrm>
        <a:custGeom>
          <a:avLst/>
          <a:gdLst/>
          <a:ahLst/>
          <a:cxnLst/>
          <a:rect l="0" t="0" r="0" b="0"/>
          <a:pathLst>
            <a:path>
              <a:moveTo>
                <a:pt x="0" y="0"/>
              </a:moveTo>
              <a:lnTo>
                <a:pt x="67514" y="0"/>
              </a:lnTo>
              <a:lnTo>
                <a:pt x="67514" y="276543"/>
              </a:lnTo>
              <a:lnTo>
                <a:pt x="135028" y="27654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Times New Roman" panose="02020603050405020304" charset="0"/>
            <a:ea typeface="仿宋" panose="02010609060101010101" pitchFamily="3" charset="-122"/>
            <a:cs typeface="Times New Roman" panose="02020603050405020304" charset="0"/>
          </a:endParaRPr>
        </a:p>
      </dsp:txBody>
      <dsp:txXfrm>
        <a:off x="4107639" y="1627752"/>
        <a:ext cx="15387" cy="15387"/>
      </dsp:txXfrm>
    </dsp:sp>
    <dsp:sp modelId="{890916ED-BD02-4A44-82E6-EE87629AB70D}">
      <dsp:nvSpPr>
        <dsp:cNvPr id="0" name=""/>
        <dsp:cNvSpPr/>
      </dsp:nvSpPr>
      <dsp:spPr>
        <a:xfrm>
          <a:off x="4047819" y="1451454"/>
          <a:ext cx="135028" cy="91440"/>
        </a:xfrm>
        <a:custGeom>
          <a:avLst/>
          <a:gdLst/>
          <a:ahLst/>
          <a:cxnLst/>
          <a:rect l="0" t="0" r="0" b="0"/>
          <a:pathLst>
            <a:path>
              <a:moveTo>
                <a:pt x="0" y="45720"/>
              </a:moveTo>
              <a:lnTo>
                <a:pt x="135028"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Times New Roman" panose="02020603050405020304" charset="0"/>
            <a:ea typeface="仿宋" panose="02010609060101010101" pitchFamily="3" charset="-122"/>
            <a:cs typeface="Times New Roman" panose="02020603050405020304" charset="0"/>
          </a:endParaRPr>
        </a:p>
      </dsp:txBody>
      <dsp:txXfrm>
        <a:off x="4111957" y="1493798"/>
        <a:ext cx="6751" cy="6751"/>
      </dsp:txXfrm>
    </dsp:sp>
    <dsp:sp modelId="{644B5B60-E67E-4E95-9DCA-EC40F68A8A74}">
      <dsp:nvSpPr>
        <dsp:cNvPr id="0" name=""/>
        <dsp:cNvSpPr/>
      </dsp:nvSpPr>
      <dsp:spPr>
        <a:xfrm>
          <a:off x="4047819" y="1220631"/>
          <a:ext cx="135028" cy="276543"/>
        </a:xfrm>
        <a:custGeom>
          <a:avLst/>
          <a:gdLst/>
          <a:ahLst/>
          <a:cxnLst/>
          <a:rect l="0" t="0" r="0" b="0"/>
          <a:pathLst>
            <a:path>
              <a:moveTo>
                <a:pt x="0" y="276543"/>
              </a:moveTo>
              <a:lnTo>
                <a:pt x="67514" y="276543"/>
              </a:lnTo>
              <a:lnTo>
                <a:pt x="67514" y="0"/>
              </a:lnTo>
              <a:lnTo>
                <a:pt x="135028"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Times New Roman" panose="02020603050405020304" charset="0"/>
            <a:ea typeface="仿宋" panose="02010609060101010101" pitchFamily="3" charset="-122"/>
            <a:cs typeface="Times New Roman" panose="02020603050405020304" charset="0"/>
          </a:endParaRPr>
        </a:p>
      </dsp:txBody>
      <dsp:txXfrm>
        <a:off x="4107639" y="1351209"/>
        <a:ext cx="15387" cy="15387"/>
      </dsp:txXfrm>
    </dsp:sp>
    <dsp:sp modelId="{90294B02-107A-4EB8-9F6E-C5B5C8B9775B}">
      <dsp:nvSpPr>
        <dsp:cNvPr id="0" name=""/>
        <dsp:cNvSpPr/>
      </dsp:nvSpPr>
      <dsp:spPr>
        <a:xfrm>
          <a:off x="1851530" y="1451454"/>
          <a:ext cx="135028" cy="91440"/>
        </a:xfrm>
        <a:custGeom>
          <a:avLst/>
          <a:gdLst/>
          <a:ahLst/>
          <a:cxnLst/>
          <a:rect l="0" t="0" r="0" b="0"/>
          <a:pathLst>
            <a:path>
              <a:moveTo>
                <a:pt x="0" y="127154"/>
              </a:moveTo>
              <a:lnTo>
                <a:pt x="67514" y="127154"/>
              </a:lnTo>
              <a:lnTo>
                <a:pt x="67514" y="45720"/>
              </a:lnTo>
              <a:lnTo>
                <a:pt x="135028"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b="1" kern="1200">
            <a:latin typeface="Times New Roman" panose="02020603050405020304" charset="0"/>
            <a:ea typeface="仿宋" panose="02010609060101010101" pitchFamily="3" charset="-122"/>
            <a:cs typeface="Times New Roman" panose="02020603050405020304" charset="0"/>
          </a:endParaRPr>
        </a:p>
      </dsp:txBody>
      <dsp:txXfrm>
        <a:off x="1915102" y="1493232"/>
        <a:ext cx="7884" cy="7884"/>
      </dsp:txXfrm>
    </dsp:sp>
    <dsp:sp modelId="{CDD5F2AF-4E08-471D-92D4-D4EAE20B9162}">
      <dsp:nvSpPr>
        <dsp:cNvPr id="0" name=""/>
        <dsp:cNvSpPr/>
      </dsp:nvSpPr>
      <dsp:spPr>
        <a:xfrm>
          <a:off x="4047819" y="529272"/>
          <a:ext cx="135028" cy="414814"/>
        </a:xfrm>
        <a:custGeom>
          <a:avLst/>
          <a:gdLst/>
          <a:ahLst/>
          <a:cxnLst/>
          <a:rect l="0" t="0" r="0" b="0"/>
          <a:pathLst>
            <a:path>
              <a:moveTo>
                <a:pt x="0" y="0"/>
              </a:moveTo>
              <a:lnTo>
                <a:pt x="67514" y="0"/>
              </a:lnTo>
              <a:lnTo>
                <a:pt x="67514" y="414814"/>
              </a:lnTo>
              <a:lnTo>
                <a:pt x="135028" y="41481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Times New Roman" panose="02020603050405020304" charset="0"/>
            <a:ea typeface="仿宋" panose="02010609060101010101" pitchFamily="3" charset="-122"/>
            <a:cs typeface="Times New Roman" panose="02020603050405020304" charset="0"/>
          </a:endParaRPr>
        </a:p>
      </dsp:txBody>
      <dsp:txXfrm>
        <a:off x="4104427" y="725774"/>
        <a:ext cx="21811" cy="21811"/>
      </dsp:txXfrm>
    </dsp:sp>
    <dsp:sp modelId="{2C8659E5-2756-42C6-B4A0-0677FB746579}">
      <dsp:nvSpPr>
        <dsp:cNvPr id="0" name=""/>
        <dsp:cNvSpPr/>
      </dsp:nvSpPr>
      <dsp:spPr>
        <a:xfrm>
          <a:off x="4047819" y="529272"/>
          <a:ext cx="135028" cy="138271"/>
        </a:xfrm>
        <a:custGeom>
          <a:avLst/>
          <a:gdLst/>
          <a:ahLst/>
          <a:cxnLst/>
          <a:rect l="0" t="0" r="0" b="0"/>
          <a:pathLst>
            <a:path>
              <a:moveTo>
                <a:pt x="0" y="0"/>
              </a:moveTo>
              <a:lnTo>
                <a:pt x="67514" y="0"/>
              </a:lnTo>
              <a:lnTo>
                <a:pt x="67514" y="138271"/>
              </a:lnTo>
              <a:lnTo>
                <a:pt x="135028" y="13827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Times New Roman" panose="02020603050405020304" charset="0"/>
            <a:ea typeface="仿宋" panose="02010609060101010101" pitchFamily="3" charset="-122"/>
            <a:cs typeface="Times New Roman" panose="02020603050405020304" charset="0"/>
          </a:endParaRPr>
        </a:p>
      </dsp:txBody>
      <dsp:txXfrm>
        <a:off x="4110502" y="593577"/>
        <a:ext cx="9663" cy="9663"/>
      </dsp:txXfrm>
    </dsp:sp>
    <dsp:sp modelId="{378623FB-0AA6-47E5-BADB-61F3B7A75F1C}">
      <dsp:nvSpPr>
        <dsp:cNvPr id="0" name=""/>
        <dsp:cNvSpPr/>
      </dsp:nvSpPr>
      <dsp:spPr>
        <a:xfrm>
          <a:off x="4047819" y="391001"/>
          <a:ext cx="135028" cy="138271"/>
        </a:xfrm>
        <a:custGeom>
          <a:avLst/>
          <a:gdLst/>
          <a:ahLst/>
          <a:cxnLst/>
          <a:rect l="0" t="0" r="0" b="0"/>
          <a:pathLst>
            <a:path>
              <a:moveTo>
                <a:pt x="0" y="138271"/>
              </a:moveTo>
              <a:lnTo>
                <a:pt x="67514" y="138271"/>
              </a:lnTo>
              <a:lnTo>
                <a:pt x="67514" y="0"/>
              </a:lnTo>
              <a:lnTo>
                <a:pt x="135028"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Times New Roman" panose="02020603050405020304" charset="0"/>
            <a:ea typeface="仿宋" panose="02010609060101010101" pitchFamily="3" charset="-122"/>
            <a:cs typeface="Times New Roman" panose="02020603050405020304" charset="0"/>
          </a:endParaRPr>
        </a:p>
      </dsp:txBody>
      <dsp:txXfrm>
        <a:off x="4110502" y="455305"/>
        <a:ext cx="9663" cy="9663"/>
      </dsp:txXfrm>
    </dsp:sp>
    <dsp:sp modelId="{E4E39AC1-1653-45A4-A701-5A440FC56772}">
      <dsp:nvSpPr>
        <dsp:cNvPr id="0" name=""/>
        <dsp:cNvSpPr/>
      </dsp:nvSpPr>
      <dsp:spPr>
        <a:xfrm>
          <a:off x="4047819" y="114458"/>
          <a:ext cx="135028" cy="414814"/>
        </a:xfrm>
        <a:custGeom>
          <a:avLst/>
          <a:gdLst/>
          <a:ahLst/>
          <a:cxnLst/>
          <a:rect l="0" t="0" r="0" b="0"/>
          <a:pathLst>
            <a:path>
              <a:moveTo>
                <a:pt x="0" y="414814"/>
              </a:moveTo>
              <a:lnTo>
                <a:pt x="67514" y="414814"/>
              </a:lnTo>
              <a:lnTo>
                <a:pt x="67514" y="0"/>
              </a:lnTo>
              <a:lnTo>
                <a:pt x="135028"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Times New Roman" panose="02020603050405020304" charset="0"/>
            <a:ea typeface="仿宋" panose="02010609060101010101" pitchFamily="3" charset="-122"/>
            <a:cs typeface="Times New Roman" panose="02020603050405020304" charset="0"/>
          </a:endParaRPr>
        </a:p>
      </dsp:txBody>
      <dsp:txXfrm>
        <a:off x="4104427" y="310959"/>
        <a:ext cx="21811" cy="21811"/>
      </dsp:txXfrm>
    </dsp:sp>
    <dsp:sp modelId="{548AA363-7593-441F-8EE6-1A6A162F25E6}">
      <dsp:nvSpPr>
        <dsp:cNvPr id="0" name=""/>
        <dsp:cNvSpPr/>
      </dsp:nvSpPr>
      <dsp:spPr>
        <a:xfrm>
          <a:off x="1851530" y="529272"/>
          <a:ext cx="135028" cy="1049335"/>
        </a:xfrm>
        <a:custGeom>
          <a:avLst/>
          <a:gdLst/>
          <a:ahLst/>
          <a:cxnLst/>
          <a:rect l="0" t="0" r="0" b="0"/>
          <a:pathLst>
            <a:path>
              <a:moveTo>
                <a:pt x="0" y="1049335"/>
              </a:moveTo>
              <a:lnTo>
                <a:pt x="67514" y="1049335"/>
              </a:lnTo>
              <a:lnTo>
                <a:pt x="67514" y="0"/>
              </a:lnTo>
              <a:lnTo>
                <a:pt x="135028"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b="1" kern="1200">
            <a:solidFill>
              <a:sysClr val="windowText" lastClr="000000"/>
            </a:solidFill>
            <a:latin typeface="Times New Roman" panose="02020603050405020304" charset="0"/>
            <a:ea typeface="仿宋" panose="02010609060101010101" pitchFamily="3" charset="-122"/>
            <a:cs typeface="Times New Roman" panose="02020603050405020304" charset="0"/>
          </a:endParaRPr>
        </a:p>
      </dsp:txBody>
      <dsp:txXfrm>
        <a:off x="1892595" y="1027490"/>
        <a:ext cx="52899" cy="52899"/>
      </dsp:txXfrm>
    </dsp:sp>
    <dsp:sp modelId="{1C7DF5DC-0F5F-4F0D-A789-1D8A27C56142}">
      <dsp:nvSpPr>
        <dsp:cNvPr id="0" name=""/>
        <dsp:cNvSpPr/>
      </dsp:nvSpPr>
      <dsp:spPr>
        <a:xfrm>
          <a:off x="482826" y="1578608"/>
          <a:ext cx="135028" cy="769391"/>
        </a:xfrm>
        <a:custGeom>
          <a:avLst/>
          <a:gdLst/>
          <a:ahLst/>
          <a:cxnLst/>
          <a:rect l="0" t="0" r="0" b="0"/>
          <a:pathLst>
            <a:path>
              <a:moveTo>
                <a:pt x="0" y="769391"/>
              </a:moveTo>
              <a:lnTo>
                <a:pt x="67514" y="769391"/>
              </a:lnTo>
              <a:lnTo>
                <a:pt x="67514" y="0"/>
              </a:lnTo>
              <a:lnTo>
                <a:pt x="135028"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b="1" kern="1200">
            <a:latin typeface="Times New Roman" panose="02020603050405020304" charset="0"/>
            <a:ea typeface="仿宋" panose="02010609060101010101" pitchFamily="3" charset="-122"/>
            <a:cs typeface="Times New Roman" panose="02020603050405020304" charset="0"/>
          </a:endParaRPr>
        </a:p>
      </dsp:txBody>
      <dsp:txXfrm>
        <a:off x="530811" y="1943775"/>
        <a:ext cx="39057" cy="39057"/>
      </dsp:txXfrm>
    </dsp:sp>
    <dsp:sp modelId="{9DE01FC6-5666-4E26-BDAC-429358F145EF}">
      <dsp:nvSpPr>
        <dsp:cNvPr id="0" name=""/>
        <dsp:cNvSpPr/>
      </dsp:nvSpPr>
      <dsp:spPr>
        <a:xfrm rot="16200000">
          <a:off x="-645007" y="2124009"/>
          <a:ext cx="1807687" cy="44798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6985" tIns="6985" rIns="6985" bIns="6985" numCol="1" spcCol="1270" anchor="ctr" anchorCtr="0">
          <a:noAutofit/>
        </a:bodyPr>
        <a:lstStyle/>
        <a:p>
          <a:pPr marL="0" lvl="0" indent="0" algn="ctr" defTabSz="488950">
            <a:lnSpc>
              <a:spcPct val="90000"/>
            </a:lnSpc>
            <a:spcBef>
              <a:spcPct val="0"/>
            </a:spcBef>
            <a:spcAft>
              <a:spcPts val="0"/>
            </a:spcAft>
            <a:buNone/>
          </a:pPr>
          <a:r>
            <a:rPr lang="zh-CN" altLang="en-US" sz="1100" b="1" kern="1200" dirty="0">
              <a:latin typeface="仿宋" panose="02010609060101010101" pitchFamily="49" charset="-122"/>
              <a:ea typeface="仿宋" panose="02010609060101010101" pitchFamily="49" charset="-122"/>
              <a:cs typeface="Times New Roman" panose="02020603050405020304" charset="0"/>
            </a:rPr>
            <a:t>智</a:t>
          </a:r>
          <a:endParaRPr lang="en-US" altLang="zh-CN" sz="1100" b="1" kern="1200" dirty="0">
            <a:latin typeface="仿宋" panose="02010609060101010101" pitchFamily="49" charset="-122"/>
            <a:ea typeface="仿宋" panose="02010609060101010101" pitchFamily="49" charset="-122"/>
            <a:cs typeface="Times New Roman" panose="02020603050405020304" charset="0"/>
          </a:endParaRPr>
        </a:p>
        <a:p>
          <a:pPr marL="0" lvl="0" indent="0" algn="ctr" defTabSz="488950">
            <a:lnSpc>
              <a:spcPct val="90000"/>
            </a:lnSpc>
            <a:spcBef>
              <a:spcPct val="0"/>
            </a:spcBef>
            <a:spcAft>
              <a:spcPts val="0"/>
            </a:spcAft>
            <a:buNone/>
          </a:pPr>
          <a:r>
            <a:rPr lang="zh-CN" altLang="en-US" sz="1100" b="1" kern="1200" dirty="0">
              <a:latin typeface="仿宋" panose="02010609060101010101" pitchFamily="49" charset="-122"/>
              <a:ea typeface="仿宋" panose="02010609060101010101" pitchFamily="49" charset="-122"/>
              <a:cs typeface="Times New Roman" panose="02020603050405020304" charset="0"/>
            </a:rPr>
            <a:t>能</a:t>
          </a:r>
          <a:endParaRPr lang="en-US" altLang="zh-CN" sz="1100" b="1" kern="1200" dirty="0">
            <a:latin typeface="仿宋" panose="02010609060101010101" pitchFamily="49" charset="-122"/>
            <a:ea typeface="仿宋" panose="02010609060101010101" pitchFamily="49" charset="-122"/>
            <a:cs typeface="Times New Roman" panose="02020603050405020304" charset="0"/>
          </a:endParaRPr>
        </a:p>
        <a:p>
          <a:pPr marL="0" lvl="0" indent="0" algn="ctr" defTabSz="488950">
            <a:lnSpc>
              <a:spcPct val="90000"/>
            </a:lnSpc>
            <a:spcBef>
              <a:spcPct val="0"/>
            </a:spcBef>
            <a:spcAft>
              <a:spcPts val="0"/>
            </a:spcAft>
            <a:buNone/>
          </a:pPr>
          <a:r>
            <a:rPr lang="zh-CN" altLang="en-US" sz="1100" b="1" kern="1200" dirty="0">
              <a:latin typeface="仿宋" panose="02010609060101010101" pitchFamily="49" charset="-122"/>
              <a:ea typeface="仿宋" panose="02010609060101010101" pitchFamily="49" charset="-122"/>
              <a:cs typeface="Times New Roman" panose="02020603050405020304" charset="0"/>
            </a:rPr>
            <a:t>水</a:t>
          </a:r>
          <a:endParaRPr lang="en-US" altLang="zh-CN" sz="1100" b="1" kern="1200" dirty="0">
            <a:latin typeface="仿宋" panose="02010609060101010101" pitchFamily="49" charset="-122"/>
            <a:ea typeface="仿宋" panose="02010609060101010101" pitchFamily="49" charset="-122"/>
            <a:cs typeface="Times New Roman" panose="02020603050405020304" charset="0"/>
          </a:endParaRPr>
        </a:p>
        <a:p>
          <a:pPr marL="0" lvl="0" indent="0" algn="ctr" defTabSz="488950">
            <a:lnSpc>
              <a:spcPct val="90000"/>
            </a:lnSpc>
            <a:spcBef>
              <a:spcPct val="0"/>
            </a:spcBef>
            <a:spcAft>
              <a:spcPts val="0"/>
            </a:spcAft>
            <a:buNone/>
          </a:pPr>
          <a:r>
            <a:rPr lang="zh-CN" altLang="en-US" sz="1100" b="1" kern="1200" dirty="0">
              <a:latin typeface="仿宋" panose="02010609060101010101" pitchFamily="49" charset="-122"/>
              <a:ea typeface="仿宋" panose="02010609060101010101" pitchFamily="49" charset="-122"/>
              <a:cs typeface="Times New Roman" panose="02020603050405020304" charset="0"/>
            </a:rPr>
            <a:t>肥</a:t>
          </a:r>
          <a:endParaRPr lang="en-US" altLang="zh-CN" sz="1100" b="1" kern="1200" dirty="0">
            <a:latin typeface="仿宋" panose="02010609060101010101" pitchFamily="49" charset="-122"/>
            <a:ea typeface="仿宋" panose="02010609060101010101" pitchFamily="49" charset="-122"/>
            <a:cs typeface="Times New Roman" panose="02020603050405020304" charset="0"/>
          </a:endParaRPr>
        </a:p>
        <a:p>
          <a:pPr marL="0" lvl="0" indent="0" algn="ctr" defTabSz="488950">
            <a:lnSpc>
              <a:spcPct val="90000"/>
            </a:lnSpc>
            <a:spcBef>
              <a:spcPct val="0"/>
            </a:spcBef>
            <a:spcAft>
              <a:spcPts val="0"/>
            </a:spcAft>
            <a:buNone/>
          </a:pPr>
          <a:r>
            <a:rPr lang="zh-CN" altLang="en-US" sz="1100" b="1" kern="1200" dirty="0">
              <a:latin typeface="仿宋" panose="02010609060101010101" pitchFamily="49" charset="-122"/>
              <a:ea typeface="仿宋" panose="02010609060101010101" pitchFamily="49" charset="-122"/>
              <a:cs typeface="Times New Roman" panose="02020603050405020304" charset="0"/>
            </a:rPr>
            <a:t>一</a:t>
          </a:r>
          <a:endParaRPr lang="en-US" altLang="zh-CN" sz="1100" b="1" kern="1200" dirty="0">
            <a:latin typeface="仿宋" panose="02010609060101010101" pitchFamily="49" charset="-122"/>
            <a:ea typeface="仿宋" panose="02010609060101010101" pitchFamily="49" charset="-122"/>
            <a:cs typeface="Times New Roman" panose="02020603050405020304" charset="0"/>
          </a:endParaRPr>
        </a:p>
        <a:p>
          <a:pPr marL="0" lvl="0" indent="0" algn="ctr" defTabSz="488950">
            <a:lnSpc>
              <a:spcPct val="90000"/>
            </a:lnSpc>
            <a:spcBef>
              <a:spcPct val="0"/>
            </a:spcBef>
            <a:spcAft>
              <a:spcPts val="0"/>
            </a:spcAft>
            <a:buNone/>
          </a:pPr>
          <a:r>
            <a:rPr lang="zh-CN" altLang="en-US" sz="1100" b="1" kern="1200" dirty="0">
              <a:latin typeface="仿宋" panose="02010609060101010101" pitchFamily="49" charset="-122"/>
              <a:ea typeface="仿宋" panose="02010609060101010101" pitchFamily="49" charset="-122"/>
              <a:cs typeface="Times New Roman" panose="02020603050405020304" charset="0"/>
            </a:rPr>
            <a:t>体</a:t>
          </a:r>
          <a:endParaRPr lang="en-US" altLang="zh-CN" sz="1100" b="1" kern="1200" dirty="0">
            <a:latin typeface="仿宋" panose="02010609060101010101" pitchFamily="49" charset="-122"/>
            <a:ea typeface="仿宋" panose="02010609060101010101" pitchFamily="49" charset="-122"/>
            <a:cs typeface="Times New Roman" panose="02020603050405020304" charset="0"/>
          </a:endParaRPr>
        </a:p>
        <a:p>
          <a:pPr marL="0" lvl="0" indent="0" algn="ctr" defTabSz="488950">
            <a:lnSpc>
              <a:spcPct val="90000"/>
            </a:lnSpc>
            <a:spcBef>
              <a:spcPct val="0"/>
            </a:spcBef>
            <a:spcAft>
              <a:spcPts val="0"/>
            </a:spcAft>
            <a:buNone/>
          </a:pPr>
          <a:r>
            <a:rPr lang="zh-CN" altLang="en-US" sz="1100" b="1" kern="1200" dirty="0">
              <a:latin typeface="仿宋" panose="02010609060101010101" pitchFamily="49" charset="-122"/>
              <a:ea typeface="仿宋" panose="02010609060101010101" pitchFamily="49" charset="-122"/>
              <a:cs typeface="Times New Roman" panose="02020603050405020304" charset="0"/>
            </a:rPr>
            <a:t>化</a:t>
          </a:r>
          <a:endParaRPr lang="en-US" altLang="zh-CN" sz="1100" b="1" kern="1200" dirty="0">
            <a:latin typeface="仿宋" panose="02010609060101010101" pitchFamily="49" charset="-122"/>
            <a:ea typeface="仿宋" panose="02010609060101010101" pitchFamily="49" charset="-122"/>
            <a:cs typeface="Times New Roman" panose="02020603050405020304" charset="0"/>
          </a:endParaRPr>
        </a:p>
        <a:p>
          <a:pPr marL="0" lvl="0" indent="0" algn="ctr" defTabSz="488950">
            <a:lnSpc>
              <a:spcPct val="90000"/>
            </a:lnSpc>
            <a:spcBef>
              <a:spcPct val="0"/>
            </a:spcBef>
            <a:spcAft>
              <a:spcPts val="0"/>
            </a:spcAft>
            <a:buNone/>
          </a:pPr>
          <a:r>
            <a:rPr lang="zh-CN" altLang="en-US" sz="1100" b="1" kern="1200" dirty="0">
              <a:latin typeface="仿宋" panose="02010609060101010101" pitchFamily="49" charset="-122"/>
              <a:ea typeface="仿宋" panose="02010609060101010101" pitchFamily="49" charset="-122"/>
              <a:cs typeface="Times New Roman" panose="02020603050405020304" charset="0"/>
            </a:rPr>
            <a:t>系</a:t>
          </a:r>
          <a:endParaRPr lang="en-US" altLang="zh-CN" sz="1100" b="1" kern="1200" dirty="0">
            <a:latin typeface="仿宋" panose="02010609060101010101" pitchFamily="49" charset="-122"/>
            <a:ea typeface="仿宋" panose="02010609060101010101" pitchFamily="49" charset="-122"/>
            <a:cs typeface="Times New Roman" panose="02020603050405020304" charset="0"/>
          </a:endParaRPr>
        </a:p>
        <a:p>
          <a:pPr marL="0" lvl="0" indent="0" algn="ctr" defTabSz="488950">
            <a:lnSpc>
              <a:spcPct val="90000"/>
            </a:lnSpc>
            <a:spcBef>
              <a:spcPct val="0"/>
            </a:spcBef>
            <a:spcAft>
              <a:spcPts val="0"/>
            </a:spcAft>
            <a:buNone/>
          </a:pPr>
          <a:r>
            <a:rPr lang="zh-CN" altLang="en-US" sz="1100" b="1" kern="1200" dirty="0">
              <a:latin typeface="仿宋" panose="02010609060101010101" pitchFamily="49" charset="-122"/>
              <a:ea typeface="仿宋" panose="02010609060101010101" pitchFamily="49" charset="-122"/>
              <a:cs typeface="Times New Roman" panose="02020603050405020304" charset="0"/>
            </a:rPr>
            <a:t>统</a:t>
          </a:r>
        </a:p>
      </dsp:txBody>
      <dsp:txXfrm>
        <a:off x="-645007" y="2124009"/>
        <a:ext cx="1807687" cy="447980"/>
      </dsp:txXfrm>
    </dsp:sp>
    <dsp:sp modelId="{3178E253-AB6C-4CFC-B99C-D2AA3C8C0083}">
      <dsp:nvSpPr>
        <dsp:cNvPr id="0" name=""/>
        <dsp:cNvSpPr/>
      </dsp:nvSpPr>
      <dsp:spPr>
        <a:xfrm>
          <a:off x="617854" y="1322736"/>
          <a:ext cx="1233675" cy="51174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b="1" kern="1200" dirty="0">
              <a:latin typeface="Times New Roman" panose="02020603050405020304" charset="0"/>
              <a:ea typeface="仿宋" panose="02010609060101010101" pitchFamily="3" charset="-122"/>
              <a:cs typeface="Times New Roman" panose="02020603050405020304" charset="0"/>
            </a:rPr>
            <a:t>四套硬件设备</a:t>
          </a:r>
        </a:p>
      </dsp:txBody>
      <dsp:txXfrm>
        <a:off x="617854" y="1322736"/>
        <a:ext cx="1233675" cy="511744"/>
      </dsp:txXfrm>
    </dsp:sp>
    <dsp:sp modelId="{1AB477A9-65F4-4AF3-9473-B174D01C958A}">
      <dsp:nvSpPr>
        <dsp:cNvPr id="0" name=""/>
        <dsp:cNvSpPr/>
      </dsp:nvSpPr>
      <dsp:spPr>
        <a:xfrm>
          <a:off x="1986559" y="310278"/>
          <a:ext cx="2061259" cy="43798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b="1" kern="1200" dirty="0">
              <a:latin typeface="Times New Roman" panose="02020603050405020304" charset="0"/>
              <a:ea typeface="仿宋" panose="02010609060101010101" pitchFamily="3" charset="-122"/>
              <a:cs typeface="Times New Roman" panose="02020603050405020304" charset="0"/>
            </a:rPr>
            <a:t>首部网关联动控制设备</a:t>
          </a:r>
        </a:p>
      </dsp:txBody>
      <dsp:txXfrm>
        <a:off x="1986559" y="310278"/>
        <a:ext cx="2061259" cy="437988"/>
      </dsp:txXfrm>
    </dsp:sp>
    <dsp:sp modelId="{730E2916-00FD-4BEC-9882-1EA20159C86F}">
      <dsp:nvSpPr>
        <dsp:cNvPr id="0" name=""/>
        <dsp:cNvSpPr/>
      </dsp:nvSpPr>
      <dsp:spPr>
        <a:xfrm>
          <a:off x="4182848" y="1916"/>
          <a:ext cx="1578296" cy="22508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6985" rIns="36000" bIns="6985" numCol="1" spcCol="1270" anchor="ctr" anchorCtr="0">
          <a:noAutofit/>
        </a:bodyPr>
        <a:lstStyle/>
        <a:p>
          <a:pPr marL="0" lvl="0" indent="0" algn="ctr" defTabSz="488950">
            <a:lnSpc>
              <a:spcPct val="90000"/>
            </a:lnSpc>
            <a:spcBef>
              <a:spcPct val="0"/>
            </a:spcBef>
            <a:spcAft>
              <a:spcPct val="35000"/>
            </a:spcAft>
            <a:buNone/>
          </a:pPr>
          <a:r>
            <a:rPr lang="zh-CN" altLang="en-US" sz="1100" b="1" kern="1200">
              <a:latin typeface="Times New Roman" panose="02020603050405020304" charset="0"/>
              <a:ea typeface="仿宋" panose="02010609060101010101" pitchFamily="3" charset="-122"/>
              <a:cs typeface="Times New Roman" panose="02020603050405020304" charset="0"/>
            </a:rPr>
            <a:t>过滤设备</a:t>
          </a:r>
          <a:endParaRPr lang="en-US" altLang="zh-CN" sz="1100" b="1" kern="1200">
            <a:latin typeface="Times New Roman" panose="02020603050405020304" charset="0"/>
            <a:ea typeface="仿宋" panose="02010609060101010101" pitchFamily="3" charset="-122"/>
            <a:cs typeface="Times New Roman" panose="02020603050405020304" charset="0"/>
          </a:endParaRPr>
        </a:p>
      </dsp:txBody>
      <dsp:txXfrm>
        <a:off x="4182848" y="1916"/>
        <a:ext cx="1578296" cy="225084"/>
      </dsp:txXfrm>
    </dsp:sp>
    <dsp:sp modelId="{42B426F4-6F26-4849-92F5-58516E35C093}">
      <dsp:nvSpPr>
        <dsp:cNvPr id="0" name=""/>
        <dsp:cNvSpPr/>
      </dsp:nvSpPr>
      <dsp:spPr>
        <a:xfrm>
          <a:off x="4182848" y="278459"/>
          <a:ext cx="1578296" cy="22508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6985" rIns="36000" bIns="6985" numCol="1" spcCol="1270" anchor="ctr" anchorCtr="0">
          <a:noAutofit/>
        </a:bodyPr>
        <a:lstStyle/>
        <a:p>
          <a:pPr marL="0" lvl="0" indent="0" algn="ctr" defTabSz="488950">
            <a:lnSpc>
              <a:spcPct val="90000"/>
            </a:lnSpc>
            <a:spcBef>
              <a:spcPct val="0"/>
            </a:spcBef>
            <a:spcAft>
              <a:spcPct val="35000"/>
            </a:spcAft>
            <a:buNone/>
          </a:pPr>
          <a:r>
            <a:rPr lang="zh-CN" altLang="en-US" sz="1100" b="1" kern="1200">
              <a:latin typeface="Times New Roman" panose="02020603050405020304" charset="0"/>
              <a:ea typeface="仿宋" panose="02010609060101010101" pitchFamily="3" charset="-122"/>
              <a:cs typeface="Times New Roman" panose="02020603050405020304" charset="0"/>
            </a:rPr>
            <a:t>施肥设备</a:t>
          </a:r>
        </a:p>
      </dsp:txBody>
      <dsp:txXfrm>
        <a:off x="4182848" y="278459"/>
        <a:ext cx="1578296" cy="225084"/>
      </dsp:txXfrm>
    </dsp:sp>
    <dsp:sp modelId="{341B6602-87C2-477B-8191-4B6EFE2D6DAF}">
      <dsp:nvSpPr>
        <dsp:cNvPr id="0" name=""/>
        <dsp:cNvSpPr/>
      </dsp:nvSpPr>
      <dsp:spPr>
        <a:xfrm>
          <a:off x="4182848" y="555002"/>
          <a:ext cx="1578296" cy="22508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6985" rIns="36000" bIns="6985" numCol="1" spcCol="1270" anchor="ctr" anchorCtr="0">
          <a:noAutofit/>
        </a:bodyPr>
        <a:lstStyle/>
        <a:p>
          <a:pPr marL="0" lvl="0" indent="0" algn="ctr" defTabSz="488950">
            <a:lnSpc>
              <a:spcPct val="90000"/>
            </a:lnSpc>
            <a:spcBef>
              <a:spcPct val="0"/>
            </a:spcBef>
            <a:spcAft>
              <a:spcPct val="35000"/>
            </a:spcAft>
            <a:buNone/>
          </a:pPr>
          <a:r>
            <a:rPr lang="zh-CN" altLang="en-US" sz="1100" b="1" kern="1200">
              <a:latin typeface="Times New Roman" panose="02020603050405020304" charset="0"/>
              <a:ea typeface="仿宋" panose="02010609060101010101" pitchFamily="3" charset="-122"/>
              <a:cs typeface="Times New Roman" panose="02020603050405020304" charset="0"/>
            </a:rPr>
            <a:t>流量计</a:t>
          </a:r>
          <a:endParaRPr lang="en-US" altLang="zh-CN" sz="1100" b="1" kern="1200">
            <a:latin typeface="Times New Roman" panose="02020603050405020304" charset="0"/>
            <a:ea typeface="仿宋" panose="02010609060101010101" pitchFamily="3" charset="-122"/>
            <a:cs typeface="Times New Roman" panose="02020603050405020304" charset="0"/>
          </a:endParaRPr>
        </a:p>
      </dsp:txBody>
      <dsp:txXfrm>
        <a:off x="4182848" y="555002"/>
        <a:ext cx="1578296" cy="225084"/>
      </dsp:txXfrm>
    </dsp:sp>
    <dsp:sp modelId="{C2DEC5DC-F29C-471C-972F-ECBF781B1661}">
      <dsp:nvSpPr>
        <dsp:cNvPr id="0" name=""/>
        <dsp:cNvSpPr/>
      </dsp:nvSpPr>
      <dsp:spPr>
        <a:xfrm>
          <a:off x="4182848" y="831545"/>
          <a:ext cx="1578296" cy="22508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6985" rIns="36000" bIns="6985" numCol="1" spcCol="1270" anchor="ctr" anchorCtr="0">
          <a:noAutofit/>
        </a:bodyPr>
        <a:lstStyle/>
        <a:p>
          <a:pPr marL="0" lvl="0" indent="0" algn="ctr" defTabSz="488950">
            <a:lnSpc>
              <a:spcPct val="90000"/>
            </a:lnSpc>
            <a:spcBef>
              <a:spcPct val="0"/>
            </a:spcBef>
            <a:spcAft>
              <a:spcPct val="35000"/>
            </a:spcAft>
            <a:buNone/>
          </a:pPr>
          <a:r>
            <a:rPr lang="zh-CN" altLang="en-US" sz="1100" b="1" kern="1200">
              <a:latin typeface="Times New Roman" panose="02020603050405020304" charset="0"/>
              <a:ea typeface="仿宋" panose="02010609060101010101" pitchFamily="3" charset="-122"/>
              <a:cs typeface="Times New Roman" panose="02020603050405020304" charset="0"/>
            </a:rPr>
            <a:t>水泵等</a:t>
          </a:r>
          <a:endParaRPr lang="en-US" altLang="zh-CN" sz="1100" b="1" kern="1200">
            <a:latin typeface="Times New Roman" panose="02020603050405020304" charset="0"/>
            <a:ea typeface="仿宋" panose="02010609060101010101" pitchFamily="3" charset="-122"/>
            <a:cs typeface="Times New Roman" panose="02020603050405020304" charset="0"/>
          </a:endParaRPr>
        </a:p>
      </dsp:txBody>
      <dsp:txXfrm>
        <a:off x="4182848" y="831545"/>
        <a:ext cx="1578296" cy="225084"/>
      </dsp:txXfrm>
    </dsp:sp>
    <dsp:sp modelId="{3C163A68-F5C0-4909-B16A-32B4CB8F8DB4}">
      <dsp:nvSpPr>
        <dsp:cNvPr id="0" name=""/>
        <dsp:cNvSpPr/>
      </dsp:nvSpPr>
      <dsp:spPr>
        <a:xfrm>
          <a:off x="1986559" y="1278179"/>
          <a:ext cx="2061259" cy="43798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b="1" kern="1200" dirty="0">
              <a:latin typeface="Times New Roman" panose="02020603050405020304" charset="0"/>
              <a:ea typeface="仿宋" panose="02010609060101010101" pitchFamily="3" charset="-122"/>
              <a:cs typeface="Times New Roman" panose="02020603050405020304" charset="0"/>
            </a:rPr>
            <a:t>田间阀门控制设备</a:t>
          </a:r>
        </a:p>
      </dsp:txBody>
      <dsp:txXfrm>
        <a:off x="1986559" y="1278179"/>
        <a:ext cx="2061259" cy="437988"/>
      </dsp:txXfrm>
    </dsp:sp>
    <dsp:sp modelId="{433315E5-9603-4515-AA81-BB81604F51D7}">
      <dsp:nvSpPr>
        <dsp:cNvPr id="0" name=""/>
        <dsp:cNvSpPr/>
      </dsp:nvSpPr>
      <dsp:spPr>
        <a:xfrm>
          <a:off x="4182848" y="1108089"/>
          <a:ext cx="1578296" cy="22508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6985" rIns="36000" bIns="6985" numCol="1" spcCol="1270" anchor="ctr" anchorCtr="0">
          <a:noAutofit/>
        </a:bodyPr>
        <a:lstStyle/>
        <a:p>
          <a:pPr marL="0" lvl="0" indent="0" algn="ctr" defTabSz="488950">
            <a:lnSpc>
              <a:spcPct val="90000"/>
            </a:lnSpc>
            <a:spcBef>
              <a:spcPct val="0"/>
            </a:spcBef>
            <a:spcAft>
              <a:spcPct val="35000"/>
            </a:spcAft>
            <a:buNone/>
          </a:pPr>
          <a:r>
            <a:rPr lang="zh-CN" altLang="en-US" sz="1100" b="1" kern="1200">
              <a:latin typeface="Times New Roman" panose="02020603050405020304" charset="0"/>
              <a:ea typeface="仿宋" panose="02010609060101010101" pitchFamily="3" charset="-122"/>
              <a:cs typeface="Times New Roman" panose="02020603050405020304" charset="0"/>
            </a:rPr>
            <a:t>电磁阀</a:t>
          </a:r>
          <a:endParaRPr lang="en-US" altLang="zh-CN" sz="1100" b="1" kern="1200">
            <a:latin typeface="Times New Roman" panose="02020603050405020304" charset="0"/>
            <a:ea typeface="仿宋" panose="02010609060101010101" pitchFamily="3" charset="-122"/>
            <a:cs typeface="Times New Roman" panose="02020603050405020304" charset="0"/>
          </a:endParaRPr>
        </a:p>
      </dsp:txBody>
      <dsp:txXfrm>
        <a:off x="4182848" y="1108089"/>
        <a:ext cx="1578296" cy="225084"/>
      </dsp:txXfrm>
    </dsp:sp>
    <dsp:sp modelId="{8AB8FD1C-7811-4679-93F0-8C0D32BE4DAF}">
      <dsp:nvSpPr>
        <dsp:cNvPr id="0" name=""/>
        <dsp:cNvSpPr/>
      </dsp:nvSpPr>
      <dsp:spPr>
        <a:xfrm>
          <a:off x="4182848" y="1384632"/>
          <a:ext cx="1578296" cy="22508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6985" rIns="36000" bIns="6985" numCol="1" spcCol="1270" anchor="ctr" anchorCtr="0">
          <a:noAutofit/>
        </a:bodyPr>
        <a:lstStyle/>
        <a:p>
          <a:pPr marL="0" lvl="0" indent="0" algn="ctr" defTabSz="488950">
            <a:lnSpc>
              <a:spcPct val="90000"/>
            </a:lnSpc>
            <a:spcBef>
              <a:spcPct val="0"/>
            </a:spcBef>
            <a:spcAft>
              <a:spcPct val="35000"/>
            </a:spcAft>
            <a:buNone/>
          </a:pPr>
          <a:r>
            <a:rPr lang="zh-CN" altLang="en-US" sz="1100" b="1" kern="1200">
              <a:latin typeface="Times New Roman" panose="02020603050405020304" charset="0"/>
              <a:ea typeface="仿宋" panose="02010609060101010101" pitchFamily="3" charset="-122"/>
              <a:cs typeface="Times New Roman" panose="02020603050405020304" charset="0"/>
            </a:rPr>
            <a:t>阀控器</a:t>
          </a:r>
        </a:p>
      </dsp:txBody>
      <dsp:txXfrm>
        <a:off x="4182848" y="1384632"/>
        <a:ext cx="1578296" cy="225084"/>
      </dsp:txXfrm>
    </dsp:sp>
    <dsp:sp modelId="{2E09B0AE-CDCA-40D8-A950-8EE8A40B8DF3}">
      <dsp:nvSpPr>
        <dsp:cNvPr id="0" name=""/>
        <dsp:cNvSpPr/>
      </dsp:nvSpPr>
      <dsp:spPr>
        <a:xfrm>
          <a:off x="4182848" y="1661175"/>
          <a:ext cx="1578296" cy="22508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6985" rIns="36000" bIns="6985" numCol="1" spcCol="1270" anchor="ctr" anchorCtr="0">
          <a:noAutofit/>
        </a:bodyPr>
        <a:lstStyle/>
        <a:p>
          <a:pPr marL="0" lvl="0" indent="0" algn="ctr" defTabSz="488950">
            <a:lnSpc>
              <a:spcPct val="90000"/>
            </a:lnSpc>
            <a:spcBef>
              <a:spcPct val="0"/>
            </a:spcBef>
            <a:spcAft>
              <a:spcPct val="35000"/>
            </a:spcAft>
            <a:buNone/>
          </a:pPr>
          <a:r>
            <a:rPr lang="zh-CN" altLang="en-US" sz="1100" b="1" kern="1200">
              <a:latin typeface="Times New Roman" panose="02020603050405020304" charset="0"/>
              <a:ea typeface="仿宋" panose="02010609060101010101" pitchFamily="3" charset="-122"/>
              <a:cs typeface="Times New Roman" panose="02020603050405020304" charset="0"/>
            </a:rPr>
            <a:t>各类管道</a:t>
          </a:r>
        </a:p>
      </dsp:txBody>
      <dsp:txXfrm>
        <a:off x="4182848" y="1661175"/>
        <a:ext cx="1578296" cy="225084"/>
      </dsp:txXfrm>
    </dsp:sp>
    <dsp:sp modelId="{6B8B2BA5-EF06-4993-B820-52F20238EE88}">
      <dsp:nvSpPr>
        <dsp:cNvPr id="0" name=""/>
        <dsp:cNvSpPr/>
      </dsp:nvSpPr>
      <dsp:spPr>
        <a:xfrm>
          <a:off x="1986559" y="1919501"/>
          <a:ext cx="2061259" cy="43798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b="1" kern="1200" dirty="0">
              <a:latin typeface="Times New Roman" panose="02020603050405020304" charset="0"/>
              <a:ea typeface="仿宋" panose="02010609060101010101" pitchFamily="3" charset="-122"/>
              <a:cs typeface="Times New Roman" panose="02020603050405020304" charset="0"/>
            </a:rPr>
            <a:t>土壤环境监测设备</a:t>
          </a:r>
        </a:p>
      </dsp:txBody>
      <dsp:txXfrm>
        <a:off x="1986559" y="1919501"/>
        <a:ext cx="2061259" cy="437988"/>
      </dsp:txXfrm>
    </dsp:sp>
    <dsp:sp modelId="{0DC77456-BE05-48DA-A44F-817FB8A032DE}">
      <dsp:nvSpPr>
        <dsp:cNvPr id="0" name=""/>
        <dsp:cNvSpPr/>
      </dsp:nvSpPr>
      <dsp:spPr>
        <a:xfrm>
          <a:off x="4182848" y="1937718"/>
          <a:ext cx="1578296" cy="40155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6985" rIns="36000" bIns="6985" numCol="1" spcCol="1270" anchor="ctr" anchorCtr="0">
          <a:noAutofit/>
        </a:bodyPr>
        <a:lstStyle/>
        <a:p>
          <a:pPr marL="0" lvl="0" indent="0" algn="ctr" defTabSz="488950">
            <a:lnSpc>
              <a:spcPct val="90000"/>
            </a:lnSpc>
            <a:spcBef>
              <a:spcPct val="0"/>
            </a:spcBef>
            <a:spcAft>
              <a:spcPct val="35000"/>
            </a:spcAft>
            <a:buNone/>
          </a:pPr>
          <a:r>
            <a:rPr lang="zh-CN" altLang="en-US" sz="1100" b="1" kern="1200">
              <a:latin typeface="Times New Roman" panose="02020603050405020304" charset="0"/>
              <a:ea typeface="仿宋" panose="02010609060101010101" pitchFamily="3" charset="-122"/>
              <a:cs typeface="Times New Roman" panose="02020603050405020304" charset="0"/>
            </a:rPr>
            <a:t>土壤墒情仪</a:t>
          </a:r>
          <a:r>
            <a:rPr lang="en-US" altLang="zh-CN" sz="1100" b="1" kern="1200">
              <a:latin typeface="Times New Roman" panose="02020603050405020304" charset="0"/>
              <a:ea typeface="仿宋" panose="02010609060101010101" pitchFamily="3" charset="-122"/>
              <a:cs typeface="Times New Roman" panose="02020603050405020304" charset="0"/>
            </a:rPr>
            <a:t>(</a:t>
          </a:r>
          <a:r>
            <a:rPr lang="zh-CN" altLang="en-US" sz="1100" b="1" kern="1200">
              <a:latin typeface="Times New Roman" panose="02020603050405020304" charset="0"/>
              <a:ea typeface="仿宋" panose="02010609060101010101" pitchFamily="3" charset="-122"/>
              <a:cs typeface="Times New Roman" panose="02020603050405020304" charset="0"/>
            </a:rPr>
            <a:t>桩</a:t>
          </a:r>
          <a:r>
            <a:rPr lang="en-US" altLang="zh-CN" sz="1100" b="1" kern="1200">
              <a:latin typeface="Times New Roman" panose="02020603050405020304" charset="0"/>
              <a:ea typeface="仿宋" panose="02010609060101010101" pitchFamily="3" charset="-122"/>
              <a:cs typeface="Times New Roman" panose="02020603050405020304" charset="0"/>
            </a:rPr>
            <a:t>)</a:t>
          </a:r>
          <a:endParaRPr lang="zh-CN" altLang="en-US" sz="1100" b="1" kern="1200">
            <a:latin typeface="Times New Roman" panose="02020603050405020304" charset="0"/>
            <a:ea typeface="仿宋" panose="02010609060101010101" pitchFamily="3" charset="-122"/>
            <a:cs typeface="Times New Roman" panose="02020603050405020304" charset="0"/>
          </a:endParaRPr>
        </a:p>
      </dsp:txBody>
      <dsp:txXfrm>
        <a:off x="4182848" y="1937718"/>
        <a:ext cx="1578296" cy="401553"/>
      </dsp:txXfrm>
    </dsp:sp>
    <dsp:sp modelId="{8A64BD63-7092-4EC9-824D-AB8BBAF3DDD9}">
      <dsp:nvSpPr>
        <dsp:cNvPr id="0" name=""/>
        <dsp:cNvSpPr/>
      </dsp:nvSpPr>
      <dsp:spPr>
        <a:xfrm>
          <a:off x="1986559" y="2408949"/>
          <a:ext cx="2061259" cy="43798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b="1" kern="1200" dirty="0">
              <a:latin typeface="Times New Roman" panose="02020603050405020304" charset="0"/>
              <a:ea typeface="仿宋" panose="02010609060101010101" pitchFamily="3" charset="-122"/>
              <a:cs typeface="Times New Roman" panose="02020603050405020304" charset="0"/>
            </a:rPr>
            <a:t>气象信息采集设备</a:t>
          </a:r>
        </a:p>
      </dsp:txBody>
      <dsp:txXfrm>
        <a:off x="1986559" y="2408949"/>
        <a:ext cx="2061259" cy="437988"/>
      </dsp:txXfrm>
    </dsp:sp>
    <dsp:sp modelId="{24A7395D-89B2-4CBF-A22C-60C928279317}">
      <dsp:nvSpPr>
        <dsp:cNvPr id="0" name=""/>
        <dsp:cNvSpPr/>
      </dsp:nvSpPr>
      <dsp:spPr>
        <a:xfrm>
          <a:off x="4182848" y="2427166"/>
          <a:ext cx="1578296" cy="40155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6985" rIns="36000" bIns="6985" numCol="1" spcCol="1270" anchor="ctr" anchorCtr="0">
          <a:noAutofit/>
        </a:bodyPr>
        <a:lstStyle/>
        <a:p>
          <a:pPr marL="0" lvl="0" indent="0" algn="ctr" defTabSz="488950">
            <a:lnSpc>
              <a:spcPct val="90000"/>
            </a:lnSpc>
            <a:spcBef>
              <a:spcPct val="0"/>
            </a:spcBef>
            <a:spcAft>
              <a:spcPct val="35000"/>
            </a:spcAft>
            <a:buNone/>
          </a:pPr>
          <a:r>
            <a:rPr lang="zh-CN" altLang="en-US" sz="1100" b="1" kern="1200">
              <a:latin typeface="Times New Roman" panose="02020603050405020304" charset="0"/>
              <a:ea typeface="仿宋" panose="02010609060101010101" pitchFamily="3" charset="-122"/>
              <a:cs typeface="Times New Roman" panose="02020603050405020304" charset="0"/>
            </a:rPr>
            <a:t>田间小型气象站</a:t>
          </a:r>
        </a:p>
      </dsp:txBody>
      <dsp:txXfrm>
        <a:off x="4182848" y="2427166"/>
        <a:ext cx="1578296" cy="401553"/>
      </dsp:txXfrm>
    </dsp:sp>
    <dsp:sp modelId="{B9763F82-087C-4593-9386-7A2CE371E8E9}">
      <dsp:nvSpPr>
        <dsp:cNvPr id="0" name=""/>
        <dsp:cNvSpPr/>
      </dsp:nvSpPr>
      <dsp:spPr>
        <a:xfrm>
          <a:off x="617854" y="2861519"/>
          <a:ext cx="1233675" cy="51174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b="1" kern="1200" dirty="0">
              <a:latin typeface="Times New Roman" panose="02020603050405020304" charset="0"/>
              <a:ea typeface="仿宋" panose="02010609060101010101" pitchFamily="3" charset="-122"/>
              <a:cs typeface="Times New Roman" panose="02020603050405020304" charset="0"/>
            </a:rPr>
            <a:t>一套软件</a:t>
          </a:r>
        </a:p>
      </dsp:txBody>
      <dsp:txXfrm>
        <a:off x="617854" y="2861519"/>
        <a:ext cx="1233675" cy="511744"/>
      </dsp:txXfrm>
    </dsp:sp>
    <dsp:sp modelId="{E4CAB072-18C1-4C28-B49C-F5383A6AF096}">
      <dsp:nvSpPr>
        <dsp:cNvPr id="0" name=""/>
        <dsp:cNvSpPr/>
      </dsp:nvSpPr>
      <dsp:spPr>
        <a:xfrm>
          <a:off x="1986559" y="2898397"/>
          <a:ext cx="2061259" cy="43798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b="1" kern="1200" dirty="0">
              <a:latin typeface="Times New Roman" panose="02020603050405020304" charset="0"/>
              <a:ea typeface="仿宋" panose="02010609060101010101" pitchFamily="3" charset="-122"/>
              <a:cs typeface="Times New Roman" panose="02020603050405020304" charset="0"/>
            </a:rPr>
            <a:t>手机</a:t>
          </a:r>
          <a:r>
            <a:rPr lang="en-US" altLang="zh-CN" sz="1200" b="1" kern="1200" dirty="0">
              <a:latin typeface="Times New Roman" panose="02020603050405020304" charset="0"/>
              <a:ea typeface="仿宋" panose="02010609060101010101" pitchFamily="3" charset="-122"/>
              <a:cs typeface="Times New Roman" panose="02020603050405020304" charset="0"/>
            </a:rPr>
            <a:t>APP/</a:t>
          </a:r>
          <a:r>
            <a:rPr lang="zh-CN" altLang="en-US" sz="1200" b="1" kern="1200" dirty="0">
              <a:latin typeface="Times New Roman" panose="02020603050405020304" charset="0"/>
              <a:ea typeface="仿宋" panose="02010609060101010101" pitchFamily="3" charset="-122"/>
              <a:cs typeface="Times New Roman" panose="02020603050405020304" charset="0"/>
            </a:rPr>
            <a:t>微信小程序</a:t>
          </a:r>
        </a:p>
      </dsp:txBody>
      <dsp:txXfrm>
        <a:off x="1986559" y="2898397"/>
        <a:ext cx="2061259" cy="437988"/>
      </dsp:txXfrm>
    </dsp:sp>
    <dsp:sp modelId="{95E24E33-D6EC-4B02-BA31-DC9B93B339FF}">
      <dsp:nvSpPr>
        <dsp:cNvPr id="0" name=""/>
        <dsp:cNvSpPr/>
      </dsp:nvSpPr>
      <dsp:spPr>
        <a:xfrm>
          <a:off x="4182848" y="2916614"/>
          <a:ext cx="1578296" cy="40155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6985" rIns="36000" bIns="6985" numCol="1" spcCol="1270" anchor="ctr" anchorCtr="0">
          <a:noAutofit/>
        </a:bodyPr>
        <a:lstStyle/>
        <a:p>
          <a:pPr marL="0" lvl="0" indent="0" algn="ctr" defTabSz="488950">
            <a:lnSpc>
              <a:spcPct val="90000"/>
            </a:lnSpc>
            <a:spcBef>
              <a:spcPct val="0"/>
            </a:spcBef>
            <a:spcAft>
              <a:spcPct val="35000"/>
            </a:spcAft>
            <a:buNone/>
          </a:pPr>
          <a:r>
            <a:rPr lang="zh-CN" altLang="en-US" sz="1100" b="1" kern="1200">
              <a:latin typeface="Times New Roman" panose="02020603050405020304" charset="0"/>
              <a:ea typeface="仿宋" panose="02010609060101010101" pitchFamily="3" charset="-122"/>
              <a:cs typeface="Times New Roman" panose="02020603050405020304" charset="0"/>
            </a:rPr>
            <a:t>“耘博士”小程序</a:t>
          </a:r>
        </a:p>
      </dsp:txBody>
      <dsp:txXfrm>
        <a:off x="4182848" y="2916614"/>
        <a:ext cx="1578296" cy="40155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1">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E1BBBA-2969-4DD9-84AA-A340FF93BB1F}" type="datetimeFigureOut">
              <a:rPr lang="zh-CN" altLang="en-US" smtClean="0"/>
              <a:t>2022/10/16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75C67F-3D28-45BC-9B2D-26E98065ED9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5</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20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内容太简单。</a:t>
            </a:r>
          </a:p>
        </p:txBody>
      </p:sp>
      <p:sp>
        <p:nvSpPr>
          <p:cNvPr id="4" name="灯片编号占位符 3"/>
          <p:cNvSpPr>
            <a:spLocks noGrp="1"/>
          </p:cNvSpPr>
          <p:nvPr>
            <p:ph type="sldNum" sz="quarter" idx="5"/>
          </p:nvPr>
        </p:nvSpPr>
        <p:spPr/>
        <p:txBody>
          <a:bodyPr/>
          <a:lstStyle/>
          <a:p>
            <a:fld id="{D175C67F-3D28-45BC-9B2D-26E98065ED91}"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照片要有点说明。</a:t>
            </a:r>
            <a:endParaRPr lang="en-US" altLang="zh-CN"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12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13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14</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17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章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09"/>
            <a:ext cx="12194152" cy="6856791"/>
          </a:xfrm>
          <a:prstGeom prst="rect">
            <a:avLst/>
          </a:prstGeom>
        </p:spPr>
      </p:pic>
      <p:sp>
        <p:nvSpPr>
          <p:cNvPr id="4" name="Date Placeholder 3"/>
          <p:cNvSpPr>
            <a:spLocks noGrp="1"/>
          </p:cNvSpPr>
          <p:nvPr>
            <p:ph type="dt" sz="half" idx="10"/>
          </p:nvPr>
        </p:nvSpPr>
        <p:spPr/>
        <p:txBody>
          <a:bodyPr/>
          <a:lstStyle/>
          <a:p>
            <a:fld id="{C9090CD5-E9C7-474D-A70E-B3000E1A20A3}" type="datetimeFigureOut">
              <a:rPr lang="zh-CN" altLang="en-US" smtClean="0"/>
              <a:t>2022/10/16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8AAB4DA-81C5-4DA0-A2EE-A1F23E88B127}" type="slidenum">
              <a:rPr lang="zh-CN" altLang="en-US" smtClean="0"/>
              <a:t>‹#›</a:t>
            </a:fld>
            <a:endParaRPr lang="zh-CN" altLang="en-US"/>
          </a:p>
        </p:txBody>
      </p:sp>
      <p:sp>
        <p:nvSpPr>
          <p:cNvPr id="13" name="文本占位符 12"/>
          <p:cNvSpPr>
            <a:spLocks noGrp="1"/>
          </p:cNvSpPr>
          <p:nvPr>
            <p:ph type="body" sz="quarter" idx="13" hasCustomPrompt="1"/>
          </p:nvPr>
        </p:nvSpPr>
        <p:spPr>
          <a:xfrm>
            <a:off x="2090738" y="2047875"/>
            <a:ext cx="8010525" cy="2495550"/>
          </a:xfrm>
        </p:spPr>
        <p:txBody>
          <a:bodyPr>
            <a:normAutofit/>
          </a:bodyPr>
          <a:lstStyle>
            <a:lvl1pPr marL="0" indent="0" algn="ctr">
              <a:lnSpc>
                <a:spcPct val="130000"/>
              </a:lnSpc>
              <a:spcBef>
                <a:spcPts val="0"/>
              </a:spcBef>
              <a:buNone/>
              <a:defRPr sz="5400">
                <a:solidFill>
                  <a:schemeClr val="bg1"/>
                </a:solidFill>
                <a:latin typeface="黑体" panose="02010609060101010101" pitchFamily="49" charset="-122"/>
                <a:ea typeface="黑体" panose="02010609060101010101" pitchFamily="49" charset="-122"/>
              </a:defRPr>
            </a:lvl1pPr>
          </a:lstStyle>
          <a:p>
            <a:pPr lvl="0"/>
            <a:r>
              <a:rPr lang="zh-CN" altLang="en-US" dirty="0"/>
              <a:t>编辑母版文本样式</a:t>
            </a:r>
            <a:endParaRPr lang="en-US" altLang="zh-CN" dirty="0"/>
          </a:p>
          <a:p>
            <a:pPr lvl="0"/>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5581"/>
          </a:xfrm>
          <a:prstGeom prst="rect">
            <a:avLst/>
          </a:prstGeom>
        </p:spPr>
      </p:pic>
      <p:sp>
        <p:nvSpPr>
          <p:cNvPr id="2" name="Title 1"/>
          <p:cNvSpPr>
            <a:spLocks noGrp="1"/>
          </p:cNvSpPr>
          <p:nvPr>
            <p:ph type="title"/>
          </p:nvPr>
        </p:nvSpPr>
        <p:spPr>
          <a:xfrm>
            <a:off x="646939" y="2412802"/>
            <a:ext cx="10879200" cy="2032397"/>
          </a:xfrm>
          <a:solidFill>
            <a:srgbClr val="689C2F"/>
          </a:solidFill>
          <a:ln>
            <a:noFill/>
          </a:ln>
        </p:spPr>
        <p:txBody>
          <a:bodyPr anchor="ctr">
            <a:normAutofit/>
          </a:bodyPr>
          <a:lstStyle>
            <a:lvl1pPr algn="ctr">
              <a:defRPr sz="5400">
                <a:solidFill>
                  <a:schemeClr val="bg1"/>
                </a:solidFill>
                <a:latin typeface="+mn-ea"/>
                <a:ea typeface="+mn-ea"/>
              </a:defRPr>
            </a:lvl1pPr>
          </a:lstStyle>
          <a:p>
            <a:r>
              <a:rPr lang="zh-CN" altLang="en-US" dirty="0"/>
              <a:t>单击此处编辑母版标题样式</a:t>
            </a:r>
            <a:endParaRPr lang="en-US" dirty="0"/>
          </a:p>
        </p:txBody>
      </p:sp>
      <p:sp>
        <p:nvSpPr>
          <p:cNvPr id="4" name="Date Placeholder 3"/>
          <p:cNvSpPr>
            <a:spLocks noGrp="1"/>
          </p:cNvSpPr>
          <p:nvPr>
            <p:ph type="dt" sz="half" idx="10"/>
          </p:nvPr>
        </p:nvSpPr>
        <p:spPr/>
        <p:txBody>
          <a:bodyPr/>
          <a:lstStyle/>
          <a:p>
            <a:fld id="{C9090CD5-E9C7-474D-A70E-B3000E1A20A3}" type="datetimeFigureOut">
              <a:rPr lang="zh-CN" altLang="en-US" smtClean="0"/>
              <a:t>2022/10/16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r>
              <a:rPr lang="zh-CN" altLang="en-US" dirty="0">
                <a:solidFill>
                  <a:schemeClr val="bg1">
                    <a:lumMod val="65000"/>
                  </a:schemeClr>
                </a:solidFill>
              </a:rPr>
              <a:t>第三章 智能种植决策与执行</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10"/>
            <a:ext cx="12192000" cy="6855581"/>
          </a:xfrm>
          <a:prstGeom prst="rect">
            <a:avLst/>
          </a:prstGeom>
        </p:spPr>
      </p:pic>
      <p:sp>
        <p:nvSpPr>
          <p:cNvPr id="2" name="Title 1"/>
          <p:cNvSpPr>
            <a:spLocks noGrp="1"/>
          </p:cNvSpPr>
          <p:nvPr>
            <p:ph type="title"/>
          </p:nvPr>
        </p:nvSpPr>
        <p:spPr>
          <a:xfrm>
            <a:off x="1401097" y="265418"/>
            <a:ext cx="9952703" cy="648000"/>
          </a:xfrm>
        </p:spPr>
        <p:txBody>
          <a:bodyPr>
            <a:normAutofit/>
          </a:bodyPr>
          <a:lstStyle>
            <a:lvl1pPr>
              <a:defRPr sz="2800" b="1">
                <a:latin typeface="+mn-ea"/>
                <a:ea typeface="+mn-ea"/>
              </a:defRPr>
            </a:lvl1pPr>
          </a:lstStyle>
          <a:p>
            <a:r>
              <a:rPr lang="zh-CN" altLang="en-US" dirty="0"/>
              <a:t>单击此处编辑母版标题样式</a:t>
            </a:r>
            <a:endParaRPr lang="en-US" dirty="0"/>
          </a:p>
        </p:txBody>
      </p:sp>
      <p:sp>
        <p:nvSpPr>
          <p:cNvPr id="3" name="Content Placeholder 2"/>
          <p:cNvSpPr>
            <a:spLocks noGrp="1"/>
          </p:cNvSpPr>
          <p:nvPr>
            <p:ph idx="1" hasCustomPrompt="1"/>
          </p:nvPr>
        </p:nvSpPr>
        <p:spPr>
          <a:xfrm>
            <a:off x="838200" y="1177626"/>
            <a:ext cx="10515600" cy="4896000"/>
          </a:xfrm>
        </p:spPr>
        <p:txBody>
          <a:bodyPr>
            <a:normAutofit/>
          </a:bodyPr>
          <a:lstStyle>
            <a:lvl1pPr algn="just">
              <a:lnSpc>
                <a:spcPct val="120000"/>
              </a:lnSpc>
              <a:defRPr sz="2400" b="0"/>
            </a:lvl1pPr>
            <a:lvl2pPr algn="just">
              <a:lnSpc>
                <a:spcPct val="120000"/>
              </a:lnSpc>
              <a:defRPr sz="2400"/>
            </a:lvl2pPr>
            <a:lvl3pPr algn="just">
              <a:lnSpc>
                <a:spcPct val="120000"/>
              </a:lnSpc>
              <a:defRPr sz="2400"/>
            </a:lvl3pPr>
            <a:lvl4pPr algn="just">
              <a:lnSpc>
                <a:spcPct val="120000"/>
              </a:lnSpc>
              <a:defRPr sz="2400"/>
            </a:lvl4pPr>
            <a:lvl5pPr algn="just">
              <a:lnSpc>
                <a:spcPct val="120000"/>
              </a:lnSpc>
              <a:defRPr sz="240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fld id="{C9090CD5-E9C7-474D-A70E-B3000E1A20A3}" type="datetimeFigureOut">
              <a:rPr lang="zh-CN" altLang="en-US" smtClean="0"/>
              <a:t>2022/10/16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r>
              <a:rPr lang="zh-CN" altLang="en-US" dirty="0">
                <a:solidFill>
                  <a:schemeClr val="bg1">
                    <a:lumMod val="65000"/>
                  </a:schemeClr>
                </a:solidFill>
              </a:rPr>
              <a:t>第三章 智能种植决策与执行</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10"/>
            <a:ext cx="12192000" cy="6855581"/>
          </a:xfrm>
          <a:prstGeom prst="rect">
            <a:avLst/>
          </a:prstGeom>
        </p:spPr>
      </p:pic>
      <p:sp>
        <p:nvSpPr>
          <p:cNvPr id="3" name="Date Placeholder 2"/>
          <p:cNvSpPr>
            <a:spLocks noGrp="1"/>
          </p:cNvSpPr>
          <p:nvPr>
            <p:ph type="dt" sz="half" idx="10"/>
          </p:nvPr>
        </p:nvSpPr>
        <p:spPr/>
        <p:txBody>
          <a:bodyPr/>
          <a:lstStyle/>
          <a:p>
            <a:fld id="{C9090CD5-E9C7-474D-A70E-B3000E1A20A3}" type="datetimeFigureOut">
              <a:rPr lang="zh-CN" altLang="en-US" smtClean="0"/>
              <a:t>2022/10/16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r>
              <a:rPr lang="zh-CN" altLang="en-US" dirty="0">
                <a:solidFill>
                  <a:schemeClr val="bg1">
                    <a:lumMod val="65000"/>
                  </a:schemeClr>
                </a:solidFill>
              </a:rPr>
              <a:t>第三章 智能种植决策与执行</a:t>
            </a:r>
          </a:p>
        </p:txBody>
      </p:sp>
      <p:sp>
        <p:nvSpPr>
          <p:cNvPr id="14" name="Title 1"/>
          <p:cNvSpPr>
            <a:spLocks noGrp="1"/>
          </p:cNvSpPr>
          <p:nvPr>
            <p:ph type="title"/>
          </p:nvPr>
        </p:nvSpPr>
        <p:spPr>
          <a:xfrm>
            <a:off x="1401097" y="265418"/>
            <a:ext cx="9952703" cy="648000"/>
          </a:xfrm>
        </p:spPr>
        <p:txBody>
          <a:bodyPr>
            <a:normAutofit/>
          </a:bodyPr>
          <a:lstStyle>
            <a:lvl1pPr>
              <a:defRPr sz="2800" b="1">
                <a:latin typeface="+mn-ea"/>
                <a:ea typeface="+mn-ea"/>
              </a:defRPr>
            </a:lvl1pPr>
          </a:lstStyle>
          <a:p>
            <a:r>
              <a:rPr lang="zh-CN" altLang="en-US" dirty="0"/>
              <a:t>单击此处编辑母版标题样式</a:t>
            </a:r>
            <a:endParaRPr lang="en-US" dirty="0"/>
          </a:p>
        </p:txBody>
      </p:sp>
      <p:sp>
        <p:nvSpPr>
          <p:cNvPr id="15" name="Text Placeholder 2"/>
          <p:cNvSpPr>
            <a:spLocks noGrp="1"/>
          </p:cNvSpPr>
          <p:nvPr>
            <p:ph type="body" idx="1" hasCustomPrompt="1"/>
          </p:nvPr>
        </p:nvSpPr>
        <p:spPr>
          <a:xfrm>
            <a:off x="836612" y="1175657"/>
            <a:ext cx="5157787" cy="72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编辑母版文本样式</a:t>
            </a:r>
          </a:p>
        </p:txBody>
      </p:sp>
      <p:sp>
        <p:nvSpPr>
          <p:cNvPr id="16" name="Content Placeholder 3"/>
          <p:cNvSpPr>
            <a:spLocks noGrp="1"/>
          </p:cNvSpPr>
          <p:nvPr>
            <p:ph sz="half" idx="2" hasCustomPrompt="1"/>
          </p:nvPr>
        </p:nvSpPr>
        <p:spPr>
          <a:xfrm>
            <a:off x="839788" y="1895656"/>
            <a:ext cx="5157787" cy="4177969"/>
          </a:xfrm>
        </p:spPr>
        <p:txBody>
          <a:bodyPr>
            <a:normAutofit/>
          </a:bodyPr>
          <a:lstStyle>
            <a:lvl1pPr algn="just">
              <a:lnSpc>
                <a:spcPct val="120000"/>
              </a:lnSpc>
              <a:defRPr sz="2400"/>
            </a:lvl1pPr>
            <a:lvl2pPr algn="just">
              <a:lnSpc>
                <a:spcPct val="120000"/>
              </a:lnSpc>
              <a:defRPr sz="2000"/>
            </a:lvl2pPr>
            <a:lvl3pPr algn="just">
              <a:lnSpc>
                <a:spcPct val="120000"/>
              </a:lnSpc>
              <a:defRPr sz="1800"/>
            </a:lvl3pPr>
            <a:lvl4pPr algn="just">
              <a:lnSpc>
                <a:spcPct val="120000"/>
              </a:lnSpc>
              <a:defRPr sz="1600"/>
            </a:lvl4pPr>
            <a:lvl5pPr algn="just">
              <a:lnSpc>
                <a:spcPct val="120000"/>
              </a:lnSpc>
              <a:defRPr sz="160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17" name="Text Placeholder 4"/>
          <p:cNvSpPr>
            <a:spLocks noGrp="1"/>
          </p:cNvSpPr>
          <p:nvPr>
            <p:ph type="body" sz="quarter" idx="3" hasCustomPrompt="1"/>
          </p:nvPr>
        </p:nvSpPr>
        <p:spPr>
          <a:xfrm>
            <a:off x="6172200" y="1175657"/>
            <a:ext cx="5183188" cy="72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编辑母版文本样式</a:t>
            </a:r>
          </a:p>
        </p:txBody>
      </p:sp>
      <p:sp>
        <p:nvSpPr>
          <p:cNvPr id="18" name="Content Placeholder 5"/>
          <p:cNvSpPr>
            <a:spLocks noGrp="1"/>
          </p:cNvSpPr>
          <p:nvPr>
            <p:ph sz="quarter" idx="4" hasCustomPrompt="1"/>
          </p:nvPr>
        </p:nvSpPr>
        <p:spPr>
          <a:xfrm>
            <a:off x="6172200" y="1895656"/>
            <a:ext cx="5183188" cy="4177968"/>
          </a:xfrm>
        </p:spPr>
        <p:txBody>
          <a:bodyPr>
            <a:normAutofit/>
          </a:bodyPr>
          <a:lstStyle>
            <a:lvl1pPr algn="just">
              <a:lnSpc>
                <a:spcPct val="120000"/>
              </a:lnSpc>
              <a:defRPr sz="2400"/>
            </a:lvl1pPr>
            <a:lvl2pPr algn="just">
              <a:lnSpc>
                <a:spcPct val="120000"/>
              </a:lnSpc>
              <a:defRPr sz="2000"/>
            </a:lvl2pPr>
            <a:lvl3pPr algn="just">
              <a:lnSpc>
                <a:spcPct val="120000"/>
              </a:lnSpc>
              <a:defRPr sz="1800"/>
            </a:lvl3pPr>
            <a:lvl4pPr algn="just">
              <a:lnSpc>
                <a:spcPct val="120000"/>
              </a:lnSpc>
              <a:defRPr sz="1600"/>
            </a:lvl4pPr>
            <a:lvl5pPr algn="just">
              <a:lnSpc>
                <a:spcPct val="120000"/>
              </a:lnSpc>
              <a:defRPr sz="160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10"/>
            <a:ext cx="12192000" cy="6855581"/>
          </a:xfrm>
          <a:prstGeom prst="rect">
            <a:avLst/>
          </a:prstGeom>
        </p:spPr>
      </p:pic>
      <p:sp>
        <p:nvSpPr>
          <p:cNvPr id="3" name="Content Placeholder 2"/>
          <p:cNvSpPr>
            <a:spLocks noGrp="1"/>
          </p:cNvSpPr>
          <p:nvPr>
            <p:ph sz="half" idx="1" hasCustomPrompt="1"/>
          </p:nvPr>
        </p:nvSpPr>
        <p:spPr>
          <a:xfrm>
            <a:off x="838200" y="1175657"/>
            <a:ext cx="5181600" cy="4896000"/>
          </a:xfrm>
        </p:spPr>
        <p:txBody>
          <a:bodyPr>
            <a:normAutofit/>
          </a:bodyPr>
          <a:lstStyle>
            <a:lvl1pPr algn="just">
              <a:lnSpc>
                <a:spcPct val="120000"/>
              </a:lnSpc>
              <a:defRPr sz="2400">
                <a:latin typeface="+mn-ea"/>
                <a:ea typeface="+mn-ea"/>
              </a:defRPr>
            </a:lvl1pPr>
            <a:lvl2pPr algn="just">
              <a:lnSpc>
                <a:spcPct val="120000"/>
              </a:lnSpc>
              <a:defRPr sz="2000">
                <a:latin typeface="+mn-ea"/>
                <a:ea typeface="+mn-ea"/>
              </a:defRPr>
            </a:lvl2pPr>
            <a:lvl3pPr algn="just">
              <a:lnSpc>
                <a:spcPct val="120000"/>
              </a:lnSpc>
              <a:defRPr sz="1800">
                <a:latin typeface="+mn-ea"/>
                <a:ea typeface="+mn-ea"/>
              </a:defRPr>
            </a:lvl3pPr>
            <a:lvl4pPr algn="just">
              <a:lnSpc>
                <a:spcPct val="120000"/>
              </a:lnSpc>
              <a:defRPr sz="1600">
                <a:latin typeface="+mn-ea"/>
                <a:ea typeface="+mn-ea"/>
              </a:defRPr>
            </a:lvl4pPr>
            <a:lvl5pPr algn="just">
              <a:lnSpc>
                <a:spcPct val="120000"/>
              </a:lnSpc>
              <a:defRPr sz="1600">
                <a:latin typeface="+mn-ea"/>
                <a:ea typeface="+mn-ea"/>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Content Placeholder 3"/>
          <p:cNvSpPr>
            <a:spLocks noGrp="1"/>
          </p:cNvSpPr>
          <p:nvPr>
            <p:ph sz="half" idx="2" hasCustomPrompt="1"/>
          </p:nvPr>
        </p:nvSpPr>
        <p:spPr>
          <a:xfrm>
            <a:off x="6172200" y="1175657"/>
            <a:ext cx="5181600" cy="4896000"/>
          </a:xfrm>
        </p:spPr>
        <p:txBody>
          <a:bodyPr>
            <a:normAutofit/>
          </a:bodyPr>
          <a:lstStyle>
            <a:lvl1pPr algn="just">
              <a:lnSpc>
                <a:spcPct val="120000"/>
              </a:lnSpc>
              <a:defRPr sz="2400">
                <a:latin typeface="+mn-ea"/>
                <a:ea typeface="+mn-ea"/>
              </a:defRPr>
            </a:lvl1pPr>
            <a:lvl2pPr algn="just">
              <a:lnSpc>
                <a:spcPct val="120000"/>
              </a:lnSpc>
              <a:defRPr sz="2000">
                <a:latin typeface="+mn-ea"/>
                <a:ea typeface="+mn-ea"/>
              </a:defRPr>
            </a:lvl2pPr>
            <a:lvl3pPr algn="just">
              <a:lnSpc>
                <a:spcPct val="120000"/>
              </a:lnSpc>
              <a:defRPr sz="1800">
                <a:latin typeface="+mn-ea"/>
                <a:ea typeface="+mn-ea"/>
              </a:defRPr>
            </a:lvl3pPr>
            <a:lvl4pPr algn="just">
              <a:lnSpc>
                <a:spcPct val="120000"/>
              </a:lnSpc>
              <a:defRPr sz="1600">
                <a:latin typeface="+mn-ea"/>
                <a:ea typeface="+mn-ea"/>
              </a:defRPr>
            </a:lvl4pPr>
            <a:lvl5pPr algn="just">
              <a:lnSpc>
                <a:spcPct val="120000"/>
              </a:lnSpc>
              <a:defRPr sz="1600">
                <a:latin typeface="+mn-ea"/>
                <a:ea typeface="+mn-ea"/>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9090CD5-E9C7-474D-A70E-B3000E1A20A3}" type="datetimeFigureOut">
              <a:rPr lang="zh-CN" altLang="en-US" smtClean="0"/>
              <a:t>2022/10/16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r>
              <a:rPr lang="zh-CN" altLang="en-US" dirty="0"/>
              <a:t>第三章 智能种植决策与执行</a:t>
            </a:r>
          </a:p>
        </p:txBody>
      </p:sp>
      <p:sp>
        <p:nvSpPr>
          <p:cNvPr id="2" name="Title 1"/>
          <p:cNvSpPr>
            <a:spLocks noGrp="1"/>
          </p:cNvSpPr>
          <p:nvPr>
            <p:ph type="title"/>
          </p:nvPr>
        </p:nvSpPr>
        <p:spPr>
          <a:xfrm>
            <a:off x="1401097" y="265418"/>
            <a:ext cx="9952703" cy="648000"/>
          </a:xfrm>
        </p:spPr>
        <p:txBody>
          <a:bodyPr>
            <a:normAutofit/>
          </a:bodyPr>
          <a:lstStyle>
            <a:lvl1pPr>
              <a:defRPr sz="2800" b="1">
                <a:latin typeface="+mn-ea"/>
                <a:ea typeface="+mn-ea"/>
              </a:defRPr>
            </a:lvl1pPr>
          </a:lstStyle>
          <a:p>
            <a:r>
              <a:rPr lang="zh-CN" altLang="en-US" dirty="0"/>
              <a:t>单击此处编辑母版标题样式</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10"/>
            <a:ext cx="12192000" cy="6855581"/>
          </a:xfrm>
          <a:prstGeom prst="rect">
            <a:avLst/>
          </a:prstGeom>
        </p:spPr>
      </p:pic>
      <p:sp>
        <p:nvSpPr>
          <p:cNvPr id="2" name="Date Placeholder 1"/>
          <p:cNvSpPr>
            <a:spLocks noGrp="1"/>
          </p:cNvSpPr>
          <p:nvPr>
            <p:ph type="dt" sz="half" idx="10"/>
          </p:nvPr>
        </p:nvSpPr>
        <p:spPr/>
        <p:txBody>
          <a:bodyPr/>
          <a:lstStyle/>
          <a:p>
            <a:fld id="{C9090CD5-E9C7-474D-A70E-B3000E1A20A3}" type="datetimeFigureOut">
              <a:rPr lang="zh-CN" altLang="en-US" smtClean="0"/>
              <a:t>2022/10/16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r>
              <a:rPr lang="zh-CN" altLang="en-US" dirty="0">
                <a:solidFill>
                  <a:schemeClr val="bg1">
                    <a:lumMod val="65000"/>
                  </a:schemeClr>
                </a:solidFill>
              </a:rPr>
              <a:t>第三章 智能种植决策与执行</a:t>
            </a:r>
          </a:p>
        </p:txBody>
      </p:sp>
      <p:sp>
        <p:nvSpPr>
          <p:cNvPr id="6" name="Title 1"/>
          <p:cNvSpPr>
            <a:spLocks noGrp="1"/>
          </p:cNvSpPr>
          <p:nvPr>
            <p:ph type="title"/>
          </p:nvPr>
        </p:nvSpPr>
        <p:spPr>
          <a:xfrm>
            <a:off x="1401097" y="265418"/>
            <a:ext cx="9952703" cy="648000"/>
          </a:xfrm>
        </p:spPr>
        <p:txBody>
          <a:bodyPr>
            <a:normAutofit/>
          </a:bodyPr>
          <a:lstStyle>
            <a:lvl1pPr>
              <a:defRPr sz="2800" b="1">
                <a:latin typeface="+mn-ea"/>
                <a:ea typeface="+mn-ea"/>
              </a:defRPr>
            </a:lvl1pPr>
          </a:lstStyle>
          <a:p>
            <a:r>
              <a:rPr lang="zh-CN" altLang="en-US" dirty="0"/>
              <a:t>单击此处编辑母版标题样式</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90CD5-E9C7-474D-A70E-B3000E1A20A3}" type="datetimeFigureOut">
              <a:rPr lang="zh-CN" altLang="en-US" smtClean="0"/>
              <a:t>2022/10/16</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AB4DA-81C5-4DA0-A2EE-A1F23E88B12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www.zh.ag/"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mailto:hang.xiong@outlook.com" TargetMode="External"/><Relationship Id="rId2" Type="http://schemas.openxmlformats.org/officeDocument/2006/relationships/hyperlink" Target="http://www.zh.a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7FE4244F-16CA-3B79-FF1A-46743E488A23}"/>
              </a:ext>
            </a:extLst>
          </p:cNvPr>
          <p:cNvSpPr>
            <a:spLocks noGrp="1"/>
          </p:cNvSpPr>
          <p:nvPr>
            <p:ph type="body" sz="quarter" idx="13"/>
          </p:nvPr>
        </p:nvSpPr>
        <p:spPr/>
        <p:txBody>
          <a:bodyPr>
            <a:normAutofit/>
          </a:bodyPr>
          <a:lstStyle/>
          <a:p>
            <a:r>
              <a:rPr lang="zh-CN" altLang="en-US" dirty="0"/>
              <a:t>智慧农业概论</a:t>
            </a:r>
            <a:endParaRPr lang="en-US" altLang="zh-CN" dirty="0"/>
          </a:p>
          <a:p>
            <a:r>
              <a:rPr lang="en-US" altLang="zh-CN" sz="4000" dirty="0">
                <a:solidFill>
                  <a:srgbClr val="689C2F"/>
                </a:solidFill>
                <a:latin typeface="Times New Roman" panose="02020603050405020304" pitchFamily="18" charset="0"/>
                <a:ea typeface="Microsoft YaHei UI" panose="020B0503020204020204" pitchFamily="34" charset="-122"/>
                <a:cs typeface="Times New Roman" panose="02020603050405020304" pitchFamily="18" charset="0"/>
              </a:rPr>
              <a:t>Introduction to Smart Agriculture</a:t>
            </a:r>
          </a:p>
        </p:txBody>
      </p:sp>
    </p:spTree>
    <p:extLst>
      <p:ext uri="{BB962C8B-B14F-4D97-AF65-F5344CB8AC3E}">
        <p14:creationId xmlns:p14="http://schemas.microsoft.com/office/powerpoint/2010/main" val="800597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10"/>
          <p:cNvSpPr>
            <a:spLocks noGrp="1"/>
          </p:cNvSpPr>
          <p:nvPr>
            <p:ph sz="half" idx="1"/>
          </p:nvPr>
        </p:nvSpPr>
        <p:spPr/>
        <p:txBody>
          <a:bodyPr>
            <a:normAutofit/>
          </a:bodyPr>
          <a:lstStyle/>
          <a:p>
            <a:pPr algn="just"/>
            <a:endParaRPr lang="en-US" altLang="zh-CN" sz="2600" dirty="0">
              <a:solidFill>
                <a:schemeClr val="tx1"/>
              </a:solidFill>
              <a:latin typeface="+mn-ea"/>
            </a:endParaRPr>
          </a:p>
          <a:p>
            <a:pPr marL="0" indent="0" algn="just">
              <a:buNone/>
            </a:pPr>
            <a:endParaRPr lang="en-US" altLang="zh-CN" sz="2600" dirty="0">
              <a:solidFill>
                <a:schemeClr val="tx1"/>
              </a:solidFill>
              <a:latin typeface="+mn-ea"/>
            </a:endParaRPr>
          </a:p>
        </p:txBody>
      </p:sp>
      <p:sp>
        <p:nvSpPr>
          <p:cNvPr id="3" name="内容占位符 2">
            <a:extLst>
              <a:ext uri="{FF2B5EF4-FFF2-40B4-BE49-F238E27FC236}">
                <a16:creationId xmlns:a16="http://schemas.microsoft.com/office/drawing/2014/main" id="{D63E2C3C-2F37-0E80-A801-169A710CD20B}"/>
              </a:ext>
            </a:extLst>
          </p:cNvPr>
          <p:cNvSpPr>
            <a:spLocks noGrp="1"/>
          </p:cNvSpPr>
          <p:nvPr>
            <p:ph sz="half" idx="2"/>
          </p:nvPr>
        </p:nvSpPr>
        <p:spPr/>
        <p:txBody>
          <a:bodyPr/>
          <a:lstStyle/>
          <a:p>
            <a:endParaRPr lang="zh-CN" altLang="en-US"/>
          </a:p>
        </p:txBody>
      </p:sp>
      <p:sp>
        <p:nvSpPr>
          <p:cNvPr id="10" name="标题 9"/>
          <p:cNvSpPr>
            <a:spLocks noGrp="1"/>
          </p:cNvSpPr>
          <p:nvPr>
            <p:ph type="title"/>
          </p:nvPr>
        </p:nvSpPr>
        <p:spPr/>
        <p:txBody>
          <a:bodyPr/>
          <a:lstStyle/>
          <a:p>
            <a:r>
              <a:rPr lang="zh-CN" altLang="en-US" dirty="0"/>
              <a:t>一、智能决策支持系统的内涵</a:t>
            </a:r>
          </a:p>
        </p:txBody>
      </p:sp>
      <p:sp>
        <p:nvSpPr>
          <p:cNvPr id="2" name="文本框 1"/>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pic>
        <p:nvPicPr>
          <p:cNvPr id="39" name="图片 38"/>
          <p:cNvPicPr>
            <a:picLocks noChangeAspect="1"/>
          </p:cNvPicPr>
          <p:nvPr/>
        </p:nvPicPr>
        <p:blipFill>
          <a:blip r:embed="rId3"/>
          <a:stretch>
            <a:fillRect/>
          </a:stretch>
        </p:blipFill>
        <p:spPr>
          <a:xfrm>
            <a:off x="6377448" y="1354632"/>
            <a:ext cx="4783932" cy="3856941"/>
          </a:xfrm>
          <a:prstGeom prst="rect">
            <a:avLst/>
          </a:prstGeom>
        </p:spPr>
      </p:pic>
      <p:sp>
        <p:nvSpPr>
          <p:cNvPr id="40" name="内容占位符 10"/>
          <p:cNvSpPr txBox="1"/>
          <p:nvPr/>
        </p:nvSpPr>
        <p:spPr>
          <a:xfrm>
            <a:off x="622464" y="1012370"/>
            <a:ext cx="10515600" cy="4896000"/>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2400" b="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t>（一）基本概念及结构</a:t>
            </a:r>
            <a:endParaRPr lang="en-US" altLang="zh-CN" b="1" dirty="0"/>
          </a:p>
          <a:p>
            <a:pPr lvl="1"/>
            <a:r>
              <a:rPr lang="zh-CN" altLang="en-US" dirty="0">
                <a:solidFill>
                  <a:srgbClr val="0000FF"/>
                </a:solidFill>
                <a:latin typeface="+mn-ea"/>
              </a:rPr>
              <a:t>智能决策支持系统的结构</a:t>
            </a:r>
          </a:p>
        </p:txBody>
      </p:sp>
      <p:sp>
        <p:nvSpPr>
          <p:cNvPr id="41" name="文本框 40"/>
          <p:cNvSpPr txBox="1"/>
          <p:nvPr/>
        </p:nvSpPr>
        <p:spPr>
          <a:xfrm>
            <a:off x="7031419" y="5401059"/>
            <a:ext cx="3721895" cy="368300"/>
          </a:xfrm>
          <a:prstGeom prst="rect">
            <a:avLst/>
          </a:prstGeom>
          <a:noFill/>
        </p:spPr>
        <p:txBody>
          <a:bodyPr wrap="square" rtlCol="0">
            <a:spAutoFit/>
          </a:bodyPr>
          <a:lstStyle/>
          <a:p>
            <a:pPr algn="ctr"/>
            <a:r>
              <a:rPr lang="en-US" altLang="zh-CN" dirty="0"/>
              <a:t>图3-3 </a:t>
            </a:r>
            <a:r>
              <a:rPr lang="zh-CN" altLang="en-US" dirty="0"/>
              <a:t>专家系统结构图</a:t>
            </a:r>
            <a:endParaRPr lang="zh-CN" altLang="en-US" dirty="0">
              <a:latin typeface="FZSSK--GBK1-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t>一、智能决策支持系统的内涵</a:t>
            </a:r>
          </a:p>
        </p:txBody>
      </p:sp>
      <p:sp>
        <p:nvSpPr>
          <p:cNvPr id="11" name="内容占位符 10"/>
          <p:cNvSpPr>
            <a:spLocks noGrp="1"/>
          </p:cNvSpPr>
          <p:nvPr>
            <p:ph idx="1"/>
          </p:nvPr>
        </p:nvSpPr>
        <p:spPr/>
        <p:txBody>
          <a:bodyPr>
            <a:normAutofit/>
          </a:bodyPr>
          <a:lstStyle/>
          <a:p>
            <a:pPr marL="0" indent="0" algn="ctr">
              <a:buNone/>
            </a:pPr>
            <a:r>
              <a:rPr lang="zh-CN" altLang="en-US" dirty="0"/>
              <a:t>智能决策支持系统的结构</a:t>
            </a:r>
          </a:p>
          <a:p>
            <a:pPr marL="0" indent="0" algn="just">
              <a:buNone/>
            </a:pPr>
            <a:endParaRPr lang="zh-CN" altLang="en-US" dirty="0">
              <a:latin typeface="+mn-ea"/>
            </a:endParaRPr>
          </a:p>
        </p:txBody>
      </p:sp>
      <p:sp>
        <p:nvSpPr>
          <p:cNvPr id="2" name="文本框 1"/>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grpSp>
        <p:nvGrpSpPr>
          <p:cNvPr id="18" name="组合 17"/>
          <p:cNvGrpSpPr/>
          <p:nvPr/>
        </p:nvGrpSpPr>
        <p:grpSpPr>
          <a:xfrm>
            <a:off x="2515586" y="2012062"/>
            <a:ext cx="7160827" cy="3227127"/>
            <a:chOff x="2232556" y="2018809"/>
            <a:chExt cx="7160827" cy="3227127"/>
          </a:xfrm>
        </p:grpSpPr>
        <p:sp>
          <p:nvSpPr>
            <p:cNvPr id="4" name="矩形: 圆角 3"/>
            <p:cNvSpPr/>
            <p:nvPr/>
          </p:nvSpPr>
          <p:spPr>
            <a:xfrm>
              <a:off x="6887689" y="2042562"/>
              <a:ext cx="2505694" cy="570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更好地理解人</a:t>
              </a:r>
            </a:p>
          </p:txBody>
        </p:sp>
        <p:sp>
          <p:nvSpPr>
            <p:cNvPr id="5" name="矩形: 圆角 4"/>
            <p:cNvSpPr/>
            <p:nvPr/>
          </p:nvSpPr>
          <p:spPr>
            <a:xfrm>
              <a:off x="6887687" y="4675920"/>
              <a:ext cx="2505694" cy="570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提高分析及求解能力</a:t>
              </a:r>
            </a:p>
          </p:txBody>
        </p:sp>
        <p:sp>
          <p:nvSpPr>
            <p:cNvPr id="6" name="矩形: 圆角 5"/>
            <p:cNvSpPr/>
            <p:nvPr/>
          </p:nvSpPr>
          <p:spPr>
            <a:xfrm>
              <a:off x="6887688" y="3798134"/>
              <a:ext cx="2505694" cy="570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获取新知识</a:t>
              </a:r>
            </a:p>
          </p:txBody>
        </p:sp>
        <p:sp>
          <p:nvSpPr>
            <p:cNvPr id="7" name="矩形: 圆角 6"/>
            <p:cNvSpPr/>
            <p:nvPr/>
          </p:nvSpPr>
          <p:spPr>
            <a:xfrm>
              <a:off x="6887689" y="2920348"/>
              <a:ext cx="2505694" cy="570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积累已有知识</a:t>
              </a:r>
            </a:p>
          </p:txBody>
        </p:sp>
        <p:sp>
          <p:nvSpPr>
            <p:cNvPr id="8" name="矩形: 圆角 7"/>
            <p:cNvSpPr/>
            <p:nvPr/>
          </p:nvSpPr>
          <p:spPr>
            <a:xfrm>
              <a:off x="2232558" y="2018809"/>
              <a:ext cx="2505694" cy="570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自然语言处理系统</a:t>
              </a:r>
            </a:p>
          </p:txBody>
        </p:sp>
        <p:sp>
          <p:nvSpPr>
            <p:cNvPr id="9" name="矩形: 圆角 8"/>
            <p:cNvSpPr/>
            <p:nvPr/>
          </p:nvSpPr>
          <p:spPr>
            <a:xfrm>
              <a:off x="2232556" y="4652167"/>
              <a:ext cx="2505694" cy="570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问题处理系统</a:t>
              </a:r>
            </a:p>
          </p:txBody>
        </p:sp>
        <p:sp>
          <p:nvSpPr>
            <p:cNvPr id="12" name="矩形: 圆角 11"/>
            <p:cNvSpPr/>
            <p:nvPr/>
          </p:nvSpPr>
          <p:spPr>
            <a:xfrm>
              <a:off x="2232557" y="3774381"/>
              <a:ext cx="2505694" cy="570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推理机</a:t>
              </a:r>
            </a:p>
          </p:txBody>
        </p:sp>
        <p:sp>
          <p:nvSpPr>
            <p:cNvPr id="13" name="矩形: 圆角 12"/>
            <p:cNvSpPr/>
            <p:nvPr/>
          </p:nvSpPr>
          <p:spPr>
            <a:xfrm>
              <a:off x="2232558" y="2896595"/>
              <a:ext cx="2505694" cy="570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知识库</a:t>
              </a:r>
            </a:p>
          </p:txBody>
        </p:sp>
        <p:sp>
          <p:nvSpPr>
            <p:cNvPr id="14" name="箭头: 右 13"/>
            <p:cNvSpPr/>
            <p:nvPr/>
          </p:nvSpPr>
          <p:spPr>
            <a:xfrm>
              <a:off x="5617029" y="2252355"/>
              <a:ext cx="478971" cy="178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箭头: 右 14"/>
            <p:cNvSpPr/>
            <p:nvPr/>
          </p:nvSpPr>
          <p:spPr>
            <a:xfrm>
              <a:off x="5640779" y="4871858"/>
              <a:ext cx="478971" cy="178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右 15"/>
            <p:cNvSpPr/>
            <p:nvPr/>
          </p:nvSpPr>
          <p:spPr>
            <a:xfrm>
              <a:off x="5640779" y="3980218"/>
              <a:ext cx="478971" cy="178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箭头: 右 16"/>
            <p:cNvSpPr/>
            <p:nvPr/>
          </p:nvSpPr>
          <p:spPr>
            <a:xfrm>
              <a:off x="5617029" y="3116286"/>
              <a:ext cx="478971" cy="178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t>一、智能决策支持系统的内涵</a:t>
            </a:r>
          </a:p>
        </p:txBody>
      </p:sp>
      <p:sp>
        <p:nvSpPr>
          <p:cNvPr id="11" name="内容占位符 10"/>
          <p:cNvSpPr>
            <a:spLocks noGrp="1"/>
          </p:cNvSpPr>
          <p:nvPr>
            <p:ph idx="1"/>
          </p:nvPr>
        </p:nvSpPr>
        <p:spPr/>
        <p:txBody>
          <a:bodyPr>
            <a:normAutofit/>
          </a:bodyPr>
          <a:lstStyle/>
          <a:p>
            <a:pPr algn="just"/>
            <a:r>
              <a:rPr lang="zh-CN" altLang="en-US" dirty="0">
                <a:solidFill>
                  <a:srgbClr val="0000FF"/>
                </a:solidFill>
                <a:latin typeface="+mn-ea"/>
              </a:rPr>
              <a:t>智能人机接口</a:t>
            </a:r>
            <a:endParaRPr lang="en-US" altLang="zh-CN" dirty="0">
              <a:solidFill>
                <a:srgbClr val="0000FF"/>
              </a:solidFill>
              <a:latin typeface="+mn-ea"/>
            </a:endParaRPr>
          </a:p>
          <a:p>
            <a:pPr marL="0" indent="0" algn="just">
              <a:buNone/>
            </a:pPr>
            <a:endParaRPr lang="zh-CN" altLang="en-US" dirty="0">
              <a:latin typeface="+mn-ea"/>
            </a:endParaRPr>
          </a:p>
        </p:txBody>
      </p:sp>
      <p:sp>
        <p:nvSpPr>
          <p:cNvPr id="2" name="文本框 1"/>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sp>
        <p:nvSpPr>
          <p:cNvPr id="3" name="矩形: 圆角 2"/>
          <p:cNvSpPr/>
          <p:nvPr/>
        </p:nvSpPr>
        <p:spPr>
          <a:xfrm>
            <a:off x="5319153" y="3340618"/>
            <a:ext cx="2505694" cy="570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自然语言处理系统</a:t>
            </a:r>
          </a:p>
        </p:txBody>
      </p:sp>
      <p:sp>
        <p:nvSpPr>
          <p:cNvPr id="4" name="矩形: 圆角 3"/>
          <p:cNvSpPr/>
          <p:nvPr/>
        </p:nvSpPr>
        <p:spPr>
          <a:xfrm>
            <a:off x="5319153" y="4671493"/>
            <a:ext cx="2505694" cy="570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问题处理系统</a:t>
            </a:r>
          </a:p>
        </p:txBody>
      </p:sp>
      <p:sp>
        <p:nvSpPr>
          <p:cNvPr id="5" name="矩形: 圆角 4"/>
          <p:cNvSpPr/>
          <p:nvPr/>
        </p:nvSpPr>
        <p:spPr>
          <a:xfrm>
            <a:off x="5319153" y="2008374"/>
            <a:ext cx="2505694" cy="57001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a:t>人机接口</a:t>
            </a:r>
          </a:p>
        </p:txBody>
      </p:sp>
      <p:cxnSp>
        <p:nvCxnSpPr>
          <p:cNvPr id="7" name="直接箭头连接符 6"/>
          <p:cNvCxnSpPr>
            <a:stCxn id="5" idx="2"/>
            <a:endCxn id="3" idx="0"/>
          </p:cNvCxnSpPr>
          <p:nvPr/>
        </p:nvCxnSpPr>
        <p:spPr>
          <a:xfrm>
            <a:off x="6572000" y="2578390"/>
            <a:ext cx="0" cy="76222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6572000" y="3910634"/>
            <a:ext cx="0" cy="76222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6572000" y="5241509"/>
            <a:ext cx="0" cy="52989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7932719" y="3440960"/>
            <a:ext cx="2683824" cy="369332"/>
          </a:xfrm>
          <a:prstGeom prst="rect">
            <a:avLst/>
          </a:prstGeom>
          <a:noFill/>
        </p:spPr>
        <p:txBody>
          <a:bodyPr wrap="square" rtlCol="0">
            <a:spAutoFit/>
          </a:bodyPr>
          <a:lstStyle/>
          <a:p>
            <a:r>
              <a:rPr lang="en-US" altLang="zh-CN" dirty="0"/>
              <a:t>【</a:t>
            </a:r>
            <a:r>
              <a:rPr lang="zh-CN" altLang="en-US" dirty="0"/>
              <a:t>语法、语义结构分析</a:t>
            </a:r>
            <a:r>
              <a:rPr lang="en-US" altLang="zh-CN" dirty="0"/>
              <a:t>】</a:t>
            </a:r>
            <a:endParaRPr lang="zh-CN" altLang="en-US" dirty="0"/>
          </a:p>
        </p:txBody>
      </p:sp>
      <p:sp>
        <p:nvSpPr>
          <p:cNvPr id="14" name="文本框 13"/>
          <p:cNvSpPr txBox="1"/>
          <p:nvPr/>
        </p:nvSpPr>
        <p:spPr>
          <a:xfrm>
            <a:off x="2945086" y="4123625"/>
            <a:ext cx="3525974" cy="369332"/>
          </a:xfrm>
          <a:prstGeom prst="rect">
            <a:avLst/>
          </a:prstGeom>
          <a:noFill/>
        </p:spPr>
        <p:txBody>
          <a:bodyPr wrap="square" rtlCol="0">
            <a:spAutoFit/>
          </a:bodyPr>
          <a:lstStyle/>
          <a:p>
            <a:r>
              <a:rPr lang="en-US" altLang="zh-CN" dirty="0"/>
              <a:t>【</a:t>
            </a:r>
            <a:r>
              <a:rPr lang="zh-CN" altLang="en-US" dirty="0"/>
              <a:t>转化为系统能理解的决策问题</a:t>
            </a:r>
            <a:r>
              <a:rPr lang="en-US" altLang="zh-CN" dirty="0"/>
              <a:t>】</a:t>
            </a:r>
            <a:endParaRPr lang="zh-CN" altLang="en-US" dirty="0"/>
          </a:p>
        </p:txBody>
      </p:sp>
      <p:sp>
        <p:nvSpPr>
          <p:cNvPr id="15" name="文本框 14"/>
          <p:cNvSpPr txBox="1"/>
          <p:nvPr/>
        </p:nvSpPr>
        <p:spPr>
          <a:xfrm>
            <a:off x="1624557" y="2108716"/>
            <a:ext cx="3019492" cy="369332"/>
          </a:xfrm>
          <a:prstGeom prst="rect">
            <a:avLst/>
          </a:prstGeom>
          <a:noFill/>
        </p:spPr>
        <p:txBody>
          <a:bodyPr wrap="square" rtlCol="0">
            <a:spAutoFit/>
          </a:bodyPr>
          <a:lstStyle/>
          <a:p>
            <a:r>
              <a:rPr lang="en-US" altLang="zh-CN" dirty="0"/>
              <a:t>【</a:t>
            </a:r>
            <a:r>
              <a:rPr lang="zh-CN" altLang="en-US" dirty="0"/>
              <a:t>自然语言表达的决策问题</a:t>
            </a:r>
            <a:r>
              <a:rPr lang="en-US" altLang="zh-CN" dirty="0"/>
              <a:t>】</a:t>
            </a:r>
            <a:endParaRPr lang="zh-CN" altLang="en-US" dirty="0"/>
          </a:p>
        </p:txBody>
      </p:sp>
      <p:cxnSp>
        <p:nvCxnSpPr>
          <p:cNvPr id="17" name="直接箭头连接符 16"/>
          <p:cNvCxnSpPr/>
          <p:nvPr/>
        </p:nvCxnSpPr>
        <p:spPr>
          <a:xfrm>
            <a:off x="4690751" y="2280062"/>
            <a:ext cx="6175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t>一、智能决策支持系统的内涵</a:t>
            </a:r>
          </a:p>
        </p:txBody>
      </p:sp>
      <p:sp>
        <p:nvSpPr>
          <p:cNvPr id="11" name="内容占位符 10"/>
          <p:cNvSpPr>
            <a:spLocks noGrp="1"/>
          </p:cNvSpPr>
          <p:nvPr>
            <p:ph idx="1"/>
          </p:nvPr>
        </p:nvSpPr>
        <p:spPr/>
        <p:txBody>
          <a:bodyPr>
            <a:normAutofit/>
          </a:bodyPr>
          <a:lstStyle/>
          <a:p>
            <a:pPr>
              <a:lnSpc>
                <a:spcPct val="100000"/>
              </a:lnSpc>
            </a:pPr>
            <a:r>
              <a:rPr lang="zh-CN" altLang="en-US" b="1" dirty="0"/>
              <a:t>（二）智能决策支持系统的特点及类别</a:t>
            </a:r>
            <a:endParaRPr lang="en-US" altLang="zh-CN" b="1" dirty="0"/>
          </a:p>
          <a:p>
            <a:pPr lvl="1">
              <a:lnSpc>
                <a:spcPct val="100000"/>
              </a:lnSpc>
            </a:pPr>
            <a:r>
              <a:rPr lang="zh-CN" altLang="en-US" dirty="0">
                <a:solidFill>
                  <a:srgbClr val="0000FF"/>
                </a:solidFill>
                <a:latin typeface="+mn-ea"/>
              </a:rPr>
              <a:t>智能决策支持系统具备以下特点</a:t>
            </a:r>
            <a:r>
              <a:rPr lang="en-US" altLang="zh-CN" dirty="0">
                <a:solidFill>
                  <a:srgbClr val="0000FF"/>
                </a:solidFill>
                <a:latin typeface="+mn-ea"/>
              </a:rPr>
              <a:t>:</a:t>
            </a:r>
          </a:p>
          <a:p>
            <a:pPr marL="1371600" lvl="2" indent="-457200">
              <a:lnSpc>
                <a:spcPct val="100000"/>
              </a:lnSpc>
              <a:buFont typeface="+mj-lt"/>
              <a:buAutoNum type="arabicPeriod"/>
            </a:pPr>
            <a:r>
              <a:rPr lang="zh-CN" altLang="en-US" dirty="0">
                <a:latin typeface="+mn-ea"/>
              </a:rPr>
              <a:t>基于成熟的技术，容易构造出实用系统</a:t>
            </a:r>
            <a:endParaRPr lang="en-US" altLang="zh-CN" dirty="0">
              <a:latin typeface="+mn-ea"/>
            </a:endParaRPr>
          </a:p>
          <a:p>
            <a:pPr marL="1371600" lvl="2" indent="-457200">
              <a:lnSpc>
                <a:spcPct val="100000"/>
              </a:lnSpc>
              <a:buFont typeface="+mj-lt"/>
              <a:buAutoNum type="arabicPeriod"/>
            </a:pPr>
            <a:r>
              <a:rPr lang="zh-CN" altLang="en-US" dirty="0">
                <a:latin typeface="+mn-ea"/>
              </a:rPr>
              <a:t>充分利用各层次的信息资源</a:t>
            </a:r>
            <a:endParaRPr lang="en-US" altLang="zh-CN" dirty="0">
              <a:latin typeface="+mn-ea"/>
            </a:endParaRPr>
          </a:p>
          <a:p>
            <a:pPr marL="1371600" lvl="2" indent="-457200">
              <a:lnSpc>
                <a:spcPct val="100000"/>
              </a:lnSpc>
              <a:buFont typeface="+mj-lt"/>
              <a:buAutoNum type="arabicPeriod"/>
            </a:pPr>
            <a:r>
              <a:rPr lang="en-US" altLang="zh-CN" dirty="0"/>
              <a:t> </a:t>
            </a:r>
            <a:r>
              <a:rPr lang="zh-CN" altLang="en-US" dirty="0">
                <a:latin typeface="+mn-ea"/>
              </a:rPr>
              <a:t>基于规则的表达方式，使用户易于掌握使用</a:t>
            </a:r>
            <a:endParaRPr lang="en-US" altLang="zh-CN" dirty="0">
              <a:latin typeface="+mn-ea"/>
            </a:endParaRPr>
          </a:p>
          <a:p>
            <a:pPr marL="1371600" lvl="2" indent="-457200">
              <a:lnSpc>
                <a:spcPct val="100000"/>
              </a:lnSpc>
              <a:buFont typeface="+mj-lt"/>
              <a:buAutoNum type="arabicPeriod"/>
            </a:pPr>
            <a:r>
              <a:rPr lang="en-US" altLang="zh-CN" dirty="0"/>
              <a:t> </a:t>
            </a:r>
            <a:r>
              <a:rPr lang="zh-CN" altLang="en-US" dirty="0"/>
              <a:t>具有很强的模块化特性，并且模块重用性好，系统的开发成本低</a:t>
            </a:r>
            <a:endParaRPr lang="en-US" altLang="zh-CN" dirty="0"/>
          </a:p>
          <a:p>
            <a:pPr marL="1371600" lvl="2" indent="-457200">
              <a:lnSpc>
                <a:spcPct val="100000"/>
              </a:lnSpc>
              <a:buFont typeface="+mj-lt"/>
              <a:buAutoNum type="arabicPeriod"/>
            </a:pPr>
            <a:r>
              <a:rPr lang="zh-CN" altLang="en-US" dirty="0">
                <a:latin typeface="+mn-ea"/>
              </a:rPr>
              <a:t>系统的各部分组合灵活，可实现强大功能，并且易于维护</a:t>
            </a:r>
            <a:endParaRPr lang="en-US" altLang="zh-CN" dirty="0">
              <a:latin typeface="+mn-ea"/>
            </a:endParaRPr>
          </a:p>
          <a:p>
            <a:pPr marL="1371600" lvl="2" indent="-457200">
              <a:lnSpc>
                <a:spcPct val="100000"/>
              </a:lnSpc>
              <a:buFont typeface="+mj-lt"/>
              <a:buAutoNum type="arabicPeriod"/>
            </a:pPr>
            <a:r>
              <a:rPr lang="en-US" altLang="zh-CN" dirty="0"/>
              <a:t> </a:t>
            </a:r>
            <a:r>
              <a:rPr lang="zh-CN" altLang="en-US" dirty="0"/>
              <a:t>系统</a:t>
            </a:r>
            <a:r>
              <a:rPr lang="zh-CN" altLang="en-US" dirty="0">
                <a:latin typeface="+mn-ea"/>
              </a:rPr>
              <a:t>可迅速采用先进的支撑技术，如人工智能技术等</a:t>
            </a:r>
            <a:endParaRPr lang="en-US" altLang="zh-CN" dirty="0"/>
          </a:p>
        </p:txBody>
      </p:sp>
      <p:sp>
        <p:nvSpPr>
          <p:cNvPr id="2" name="文本框 1"/>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t>一、智能决策支持系统的内涵</a:t>
            </a:r>
          </a:p>
        </p:txBody>
      </p:sp>
      <p:sp>
        <p:nvSpPr>
          <p:cNvPr id="11" name="内容占位符 10"/>
          <p:cNvSpPr>
            <a:spLocks noGrp="1"/>
          </p:cNvSpPr>
          <p:nvPr>
            <p:ph idx="1"/>
          </p:nvPr>
        </p:nvSpPr>
        <p:spPr/>
        <p:txBody>
          <a:bodyPr>
            <a:normAutofit/>
          </a:bodyPr>
          <a:lstStyle/>
          <a:p>
            <a:pPr>
              <a:lnSpc>
                <a:spcPct val="100000"/>
              </a:lnSpc>
            </a:pPr>
            <a:r>
              <a:rPr lang="zh-CN" altLang="en-US" b="1" dirty="0"/>
              <a:t>（二）智能决策支持系统的特点及类别</a:t>
            </a:r>
            <a:endParaRPr lang="en-US" altLang="zh-CN" b="1" dirty="0"/>
          </a:p>
          <a:p>
            <a:pPr lvl="1">
              <a:lnSpc>
                <a:spcPct val="100000"/>
              </a:lnSpc>
            </a:pPr>
            <a:r>
              <a:rPr lang="zh-CN" altLang="en-US" dirty="0">
                <a:solidFill>
                  <a:srgbClr val="0000FF"/>
                </a:solidFill>
                <a:latin typeface="+mn-ea"/>
              </a:rPr>
              <a:t>系统分类</a:t>
            </a:r>
            <a:endParaRPr lang="en-US" altLang="zh-CN" dirty="0">
              <a:solidFill>
                <a:srgbClr val="0000FF"/>
              </a:solidFill>
              <a:latin typeface="+mn-ea"/>
            </a:endParaRPr>
          </a:p>
          <a:p>
            <a:pPr marL="0" indent="0">
              <a:lnSpc>
                <a:spcPct val="100000"/>
              </a:lnSpc>
              <a:buNone/>
              <a:tabLst>
                <a:tab pos="341313" algn="l"/>
              </a:tabLst>
            </a:pPr>
            <a:r>
              <a:rPr lang="en-US" altLang="zh-CN" dirty="0">
                <a:latin typeface="+mn-ea"/>
              </a:rPr>
              <a:t>          </a:t>
            </a:r>
            <a:r>
              <a:rPr lang="en-US" altLang="zh-CN" dirty="0"/>
              <a:t>1.</a:t>
            </a:r>
            <a:r>
              <a:rPr lang="zh-CN" altLang="en-US" dirty="0"/>
              <a:t>  </a:t>
            </a:r>
            <a:r>
              <a:rPr lang="zh-CN" altLang="en-US" dirty="0">
                <a:latin typeface="+mn-ea"/>
              </a:rPr>
              <a:t>基于人工智能</a:t>
            </a:r>
            <a:endParaRPr lang="en-US" altLang="zh-CN" dirty="0">
              <a:latin typeface="+mn-ea"/>
            </a:endParaRPr>
          </a:p>
          <a:p>
            <a:pPr marL="1440180" indent="-457200">
              <a:lnSpc>
                <a:spcPct val="100000"/>
              </a:lnSpc>
              <a:buFont typeface="+mj-ea"/>
              <a:buAutoNum type="circleNumDbPlain"/>
            </a:pPr>
            <a:r>
              <a:rPr lang="zh-CN" altLang="en-US" dirty="0">
                <a:latin typeface="+mn-ea"/>
              </a:rPr>
              <a:t>专家系统</a:t>
            </a:r>
            <a:endParaRPr lang="en-US" altLang="zh-CN" dirty="0">
              <a:latin typeface="+mn-ea"/>
            </a:endParaRPr>
          </a:p>
          <a:p>
            <a:pPr marL="1440180" indent="-457200">
              <a:lnSpc>
                <a:spcPct val="100000"/>
              </a:lnSpc>
              <a:buFont typeface="+mj-ea"/>
              <a:buAutoNum type="circleNumDbPlain"/>
            </a:pPr>
            <a:r>
              <a:rPr lang="zh-CN" altLang="en-US" dirty="0">
                <a:latin typeface="+mn-ea"/>
              </a:rPr>
              <a:t>机器学习</a:t>
            </a:r>
            <a:endParaRPr lang="en-US" altLang="zh-CN" dirty="0">
              <a:latin typeface="+mn-ea"/>
            </a:endParaRPr>
          </a:p>
          <a:p>
            <a:pPr marL="1440180" indent="-457200">
              <a:lnSpc>
                <a:spcPct val="100000"/>
              </a:lnSpc>
              <a:buFont typeface="+mj-ea"/>
              <a:buAutoNum type="circleNumDbPlain"/>
            </a:pPr>
            <a:r>
              <a:rPr lang="zh-CN" altLang="en-US" dirty="0">
                <a:latin typeface="+mn-ea"/>
              </a:rPr>
              <a:t>智能体</a:t>
            </a:r>
            <a:endParaRPr lang="en-US" altLang="zh-CN" dirty="0">
              <a:latin typeface="+mn-ea"/>
            </a:endParaRPr>
          </a:p>
          <a:p>
            <a:pPr marL="0" indent="0">
              <a:lnSpc>
                <a:spcPct val="100000"/>
              </a:lnSpc>
              <a:buNone/>
            </a:pPr>
            <a:r>
              <a:rPr lang="en-US" altLang="zh-CN" dirty="0">
                <a:latin typeface="+mn-ea"/>
              </a:rPr>
              <a:t>      </a:t>
            </a:r>
            <a:r>
              <a:rPr lang="en-US" altLang="zh-CN" dirty="0"/>
              <a:t>     2.  </a:t>
            </a:r>
            <a:r>
              <a:rPr lang="zh-CN" altLang="en-US" dirty="0">
                <a:latin typeface="+mn-ea"/>
              </a:rPr>
              <a:t>基于数据仓库</a:t>
            </a:r>
            <a:endParaRPr lang="en-US" altLang="zh-CN" dirty="0">
              <a:latin typeface="+mn-ea"/>
            </a:endParaRPr>
          </a:p>
          <a:p>
            <a:pPr marL="0" indent="0">
              <a:lnSpc>
                <a:spcPct val="100000"/>
              </a:lnSpc>
              <a:buNone/>
            </a:pPr>
            <a:r>
              <a:rPr lang="en-US" altLang="zh-CN" dirty="0">
                <a:latin typeface="+mn-ea"/>
              </a:rPr>
              <a:t>          </a:t>
            </a:r>
            <a:r>
              <a:rPr lang="en-US" altLang="zh-CN" dirty="0"/>
              <a:t>3.  </a:t>
            </a:r>
            <a:r>
              <a:rPr lang="zh-CN" altLang="en-US" dirty="0">
                <a:latin typeface="+mn-ea"/>
              </a:rPr>
              <a:t>基于案例式推理</a:t>
            </a:r>
            <a:endParaRPr lang="en-US" altLang="zh-CN" dirty="0">
              <a:latin typeface="+mn-ea"/>
            </a:endParaRPr>
          </a:p>
        </p:txBody>
      </p:sp>
      <p:sp>
        <p:nvSpPr>
          <p:cNvPr id="2" name="文本框 1"/>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11D166-BDCB-C160-F660-46CA3B9DEB7F}"/>
              </a:ext>
            </a:extLst>
          </p:cNvPr>
          <p:cNvSpPr>
            <a:spLocks noGrp="1"/>
          </p:cNvSpPr>
          <p:nvPr>
            <p:ph type="title"/>
          </p:nvPr>
        </p:nvSpPr>
        <p:spPr/>
        <p:txBody>
          <a:bodyPr/>
          <a:lstStyle/>
          <a:p>
            <a:r>
              <a:rPr lang="zh-CN" altLang="en-US" dirty="0"/>
              <a:t>二、智能决策支持系统的发展概况</a:t>
            </a:r>
          </a:p>
        </p:txBody>
      </p:sp>
      <p:sp>
        <p:nvSpPr>
          <p:cNvPr id="3" name="内容占位符 2">
            <a:extLst>
              <a:ext uri="{FF2B5EF4-FFF2-40B4-BE49-F238E27FC236}">
                <a16:creationId xmlns:a16="http://schemas.microsoft.com/office/drawing/2014/main" id="{A6F01F76-AC90-BA33-B3A2-F2E069393AD1}"/>
              </a:ext>
            </a:extLst>
          </p:cNvPr>
          <p:cNvSpPr>
            <a:spLocks noGrp="1"/>
          </p:cNvSpPr>
          <p:nvPr>
            <p:ph idx="1"/>
          </p:nvPr>
        </p:nvSpPr>
        <p:spPr/>
        <p:txBody>
          <a:bodyPr/>
          <a:lstStyle/>
          <a:p>
            <a:r>
              <a:rPr lang="zh-CN" altLang="en-US" b="1" dirty="0"/>
              <a:t>（一）起源</a:t>
            </a:r>
          </a:p>
          <a:p>
            <a:pPr lvl="1"/>
            <a:r>
              <a:rPr lang="en-US" altLang="zh-CN" dirty="0"/>
              <a:t>20</a:t>
            </a:r>
            <a:r>
              <a:rPr lang="zh-CN" altLang="en-US" dirty="0"/>
              <a:t>世纪</a:t>
            </a:r>
            <a:r>
              <a:rPr lang="en-US" altLang="zh-CN" dirty="0"/>
              <a:t>80</a:t>
            </a:r>
            <a:r>
              <a:rPr lang="zh-CN" altLang="en-US" dirty="0"/>
              <a:t>年代初期</a:t>
            </a:r>
            <a:endParaRPr lang="en-US" altLang="zh-CN" dirty="0"/>
          </a:p>
          <a:p>
            <a:pPr lvl="1"/>
            <a:r>
              <a:rPr lang="zh-CN" altLang="en-US" dirty="0"/>
              <a:t>美国学者波恩切克</a:t>
            </a:r>
            <a:r>
              <a:rPr lang="en-US" altLang="zh-CN" dirty="0"/>
              <a:t>(</a:t>
            </a:r>
            <a:r>
              <a:rPr lang="en-US" altLang="zh-CN" dirty="0" err="1"/>
              <a:t>Bonczek</a:t>
            </a:r>
            <a:r>
              <a:rPr lang="en-US" altLang="zh-CN" dirty="0"/>
              <a:t>)</a:t>
            </a:r>
            <a:r>
              <a:rPr lang="zh-CN" altLang="en-US" dirty="0"/>
              <a:t>提出</a:t>
            </a:r>
          </a:p>
          <a:p>
            <a:r>
              <a:rPr lang="zh-CN" altLang="en-US" b="1" dirty="0"/>
              <a:t>（二）发展</a:t>
            </a:r>
          </a:p>
          <a:p>
            <a:pPr lvl="1"/>
            <a:r>
              <a:rPr lang="en-US" altLang="zh-CN" dirty="0"/>
              <a:t>20</a:t>
            </a:r>
            <a:r>
              <a:rPr lang="zh-CN" altLang="en-US" dirty="0"/>
              <a:t>世纪</a:t>
            </a:r>
            <a:r>
              <a:rPr lang="en-US" altLang="zh-CN" dirty="0"/>
              <a:t>90</a:t>
            </a:r>
            <a:r>
              <a:rPr lang="zh-CN" altLang="en-US" dirty="0"/>
              <a:t>年代</a:t>
            </a:r>
            <a:r>
              <a:rPr lang="en-US" altLang="zh-CN" dirty="0"/>
              <a:t>——</a:t>
            </a:r>
          </a:p>
          <a:p>
            <a:pPr lvl="1"/>
            <a:r>
              <a:rPr lang="en-US" altLang="zh-CN" dirty="0"/>
              <a:t>+ </a:t>
            </a:r>
            <a:r>
              <a:rPr lang="zh-CN" altLang="en-US" dirty="0"/>
              <a:t>人工智能、数据库、计算机网络等</a:t>
            </a:r>
          </a:p>
        </p:txBody>
      </p:sp>
      <p:sp>
        <p:nvSpPr>
          <p:cNvPr id="4" name="文本框 3">
            <a:extLst>
              <a:ext uri="{FF2B5EF4-FFF2-40B4-BE49-F238E27FC236}">
                <a16:creationId xmlns:a16="http://schemas.microsoft.com/office/drawing/2014/main" id="{AA82014B-3841-280F-A0F0-77C5416E8601}"/>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spTree>
    <p:extLst>
      <p:ext uri="{BB962C8B-B14F-4D97-AF65-F5344CB8AC3E}">
        <p14:creationId xmlns:p14="http://schemas.microsoft.com/office/powerpoint/2010/main" val="993381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第二节 智能种植决策的原理及模型</a:t>
            </a:r>
          </a:p>
        </p:txBody>
      </p:sp>
      <p:sp>
        <p:nvSpPr>
          <p:cNvPr id="5" name="文本框 4"/>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dirty="0"/>
              <a:t>一、智能种植决策支持系统的内涵</a:t>
            </a:r>
          </a:p>
        </p:txBody>
      </p:sp>
      <p:sp>
        <p:nvSpPr>
          <p:cNvPr id="6" name="内容占位符 5"/>
          <p:cNvSpPr>
            <a:spLocks noGrp="1"/>
          </p:cNvSpPr>
          <p:nvPr>
            <p:ph idx="1"/>
          </p:nvPr>
        </p:nvSpPr>
        <p:spPr/>
        <p:txBody>
          <a:bodyPr/>
          <a:lstStyle/>
          <a:p>
            <a:r>
              <a:rPr lang="zh-CN" altLang="en-US" b="1" dirty="0"/>
              <a:t>（一）基本概念</a:t>
            </a:r>
            <a:endParaRPr lang="en-US" altLang="zh-CN" b="1" dirty="0"/>
          </a:p>
          <a:p>
            <a:pPr lvl="1"/>
            <a:r>
              <a:rPr lang="zh-CN" altLang="en-US" dirty="0">
                <a:solidFill>
                  <a:srgbClr val="0000FF"/>
                </a:solidFill>
              </a:rPr>
              <a:t>作物生长模型</a:t>
            </a:r>
            <a:r>
              <a:rPr lang="zh-CN" altLang="en-US" dirty="0"/>
              <a:t>：是指利用系统分析方法和计算机模拟技术，基于作物生理生态机理，考虑作物与大气、土壤、生物以及人文等环境因素相互作用进行定量描述和预测的工具。</a:t>
            </a:r>
            <a:endParaRPr lang="en-US" altLang="zh-CN" dirty="0"/>
          </a:p>
          <a:p>
            <a:pPr lvl="1"/>
            <a:r>
              <a:rPr lang="zh-CN" altLang="en-US" dirty="0">
                <a:solidFill>
                  <a:srgbClr val="0000FF"/>
                </a:solidFill>
              </a:rPr>
              <a:t>智能种植决策支持系统</a:t>
            </a:r>
            <a:r>
              <a:rPr lang="zh-CN" altLang="en-US" dirty="0"/>
              <a:t>：智能决策支持系统在种植业方面的应用。例如，在作物生长模型的基础上，建立作物管理决策支持系统及智能化专家系统等，可以进行作物栽培方案的设计，并 且 在 生 长 过 程 中 进 行 管 理 措 施 的 调 控，帮 助 用 户 进 行 适 宜 的 决 策。</a:t>
            </a:r>
            <a:endParaRPr lang="zh-CN" altLang="en-US" b="1" dirty="0"/>
          </a:p>
        </p:txBody>
      </p:sp>
      <p:sp>
        <p:nvSpPr>
          <p:cNvPr id="5" name="文本框 4"/>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一、智能种植决策支持系统的内涵</a:t>
            </a:r>
          </a:p>
        </p:txBody>
      </p:sp>
      <p:sp>
        <p:nvSpPr>
          <p:cNvPr id="6" name="内容占位符 5"/>
          <p:cNvSpPr>
            <a:spLocks noGrp="1"/>
          </p:cNvSpPr>
          <p:nvPr>
            <p:ph idx="1"/>
          </p:nvPr>
        </p:nvSpPr>
        <p:spPr/>
        <p:txBody>
          <a:bodyPr/>
          <a:lstStyle/>
          <a:p>
            <a:r>
              <a:rPr lang="zh-CN" altLang="en-US" b="1" dirty="0"/>
              <a:t>（二）分类</a:t>
            </a:r>
            <a:endParaRPr lang="en-US" altLang="zh-CN" b="1" dirty="0"/>
          </a:p>
          <a:p>
            <a:pPr marL="914400" lvl="1" indent="-457200">
              <a:buFont typeface="+mj-lt"/>
              <a:buAutoNum type="arabicPeriod"/>
            </a:pPr>
            <a:r>
              <a:rPr lang="zh-CN" altLang="en-US" dirty="0"/>
              <a:t>基于作物生长模型的种植决策支持系统</a:t>
            </a:r>
            <a:endParaRPr lang="en-US" altLang="zh-CN" dirty="0"/>
          </a:p>
          <a:p>
            <a:pPr marL="914400" lvl="1" indent="-457200">
              <a:buFont typeface="+mj-lt"/>
              <a:buAutoNum type="arabicPeriod"/>
            </a:pPr>
            <a:r>
              <a:rPr lang="zh-CN" altLang="en-US" dirty="0"/>
              <a:t>基于知识规则的种植决策支持系统，即专家系统</a:t>
            </a:r>
            <a:endParaRPr lang="en-US" altLang="zh-CN" dirty="0"/>
          </a:p>
          <a:p>
            <a:pPr marL="914400" lvl="1" indent="-457200">
              <a:buFont typeface="+mj-lt"/>
              <a:buAutoNum type="arabicPeriod"/>
            </a:pPr>
            <a:r>
              <a:rPr lang="zh-CN" altLang="en-US" dirty="0"/>
              <a:t>基于知识模型的种植决策支持系统</a:t>
            </a:r>
            <a:endParaRPr lang="en-US" altLang="zh-CN" dirty="0"/>
          </a:p>
          <a:p>
            <a:pPr marL="914400" lvl="1" indent="-457200">
              <a:buFont typeface="+mj-lt"/>
              <a:buAutoNum type="arabicPeriod"/>
            </a:pPr>
            <a:r>
              <a:rPr lang="zh-CN" altLang="en-US" dirty="0"/>
              <a:t>基于作物生长模型和知识模型的种植决策支持系统</a:t>
            </a:r>
            <a:endParaRPr lang="en-US" altLang="zh-CN" dirty="0"/>
          </a:p>
          <a:p>
            <a:pPr marL="914400" lvl="1" indent="-457200">
              <a:buFont typeface="+mj-lt"/>
              <a:buAutoNum type="arabicPeriod"/>
            </a:pPr>
            <a:r>
              <a:rPr lang="zh-CN" altLang="en-US" dirty="0"/>
              <a:t>其他综合性的种植决策支持系统等不同类型</a:t>
            </a:r>
            <a:endParaRPr lang="zh-CN" altLang="en-US" b="1" dirty="0"/>
          </a:p>
        </p:txBody>
      </p:sp>
      <p:sp>
        <p:nvSpPr>
          <p:cNvPr id="5" name="文本框 4"/>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一、智能种植决策支持系统的内涵</a:t>
            </a:r>
          </a:p>
        </p:txBody>
      </p:sp>
      <p:sp>
        <p:nvSpPr>
          <p:cNvPr id="6" name="内容占位符 5"/>
          <p:cNvSpPr>
            <a:spLocks noGrp="1"/>
          </p:cNvSpPr>
          <p:nvPr>
            <p:ph idx="1"/>
          </p:nvPr>
        </p:nvSpPr>
        <p:spPr/>
        <p:txBody>
          <a:bodyPr/>
          <a:lstStyle/>
          <a:p>
            <a:r>
              <a:rPr lang="zh-CN" altLang="en-US" b="1" dirty="0"/>
              <a:t>（三）实现步骤</a:t>
            </a:r>
            <a:endParaRPr lang="en-US" altLang="zh-CN" b="1" dirty="0"/>
          </a:p>
        </p:txBody>
      </p:sp>
      <p:sp>
        <p:nvSpPr>
          <p:cNvPr id="5" name="文本框 4"/>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grpSp>
        <p:nvGrpSpPr>
          <p:cNvPr id="11" name="组合 10"/>
          <p:cNvGrpSpPr/>
          <p:nvPr/>
        </p:nvGrpSpPr>
        <p:grpSpPr>
          <a:xfrm>
            <a:off x="3349919" y="1951630"/>
            <a:ext cx="6055057" cy="3347991"/>
            <a:chOff x="3521121" y="1951630"/>
            <a:chExt cx="6055057" cy="3347991"/>
          </a:xfrm>
        </p:grpSpPr>
        <p:sp>
          <p:nvSpPr>
            <p:cNvPr id="2" name="矩形: 圆角 1"/>
            <p:cNvSpPr/>
            <p:nvPr/>
          </p:nvSpPr>
          <p:spPr>
            <a:xfrm>
              <a:off x="3521121" y="1951630"/>
              <a:ext cx="6045959" cy="8461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设计和提出模型试验的各种处理方案</a:t>
              </a:r>
            </a:p>
          </p:txBody>
        </p:sp>
        <p:sp>
          <p:nvSpPr>
            <p:cNvPr id="3" name="矩形: 圆角 2"/>
            <p:cNvSpPr/>
            <p:nvPr/>
          </p:nvSpPr>
          <p:spPr>
            <a:xfrm>
              <a:off x="3530219" y="3202545"/>
              <a:ext cx="6045959" cy="8461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系统运行模型，定量预测不同处理下作物生长状况</a:t>
              </a:r>
            </a:p>
          </p:txBody>
        </p:sp>
        <p:sp>
          <p:nvSpPr>
            <p:cNvPr id="8" name="矩形: 圆角 7"/>
            <p:cNvSpPr/>
            <p:nvPr/>
          </p:nvSpPr>
          <p:spPr>
            <a:xfrm>
              <a:off x="3530219" y="4453460"/>
              <a:ext cx="6045959" cy="8461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利用人工智能技术对模拟输出结果综合分析及优化评估</a:t>
              </a:r>
            </a:p>
          </p:txBody>
        </p:sp>
        <p:sp>
          <p:nvSpPr>
            <p:cNvPr id="9" name="箭头: 下 8"/>
            <p:cNvSpPr/>
            <p:nvPr/>
          </p:nvSpPr>
          <p:spPr>
            <a:xfrm>
              <a:off x="6291618" y="2910220"/>
              <a:ext cx="204716" cy="2096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 name="箭头: 下 9"/>
            <p:cNvSpPr/>
            <p:nvPr/>
          </p:nvSpPr>
          <p:spPr>
            <a:xfrm>
              <a:off x="6291618" y="4161135"/>
              <a:ext cx="204716" cy="2096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p:txBody>
          <a:bodyPr>
            <a:normAutofit/>
          </a:bodyPr>
          <a:lstStyle/>
          <a:p>
            <a:r>
              <a:rPr lang="zh-CN" altLang="en-US" dirty="0"/>
              <a:t>第三章 </a:t>
            </a:r>
            <a:endParaRPr lang="en-US" altLang="zh-CN" dirty="0"/>
          </a:p>
          <a:p>
            <a:r>
              <a:rPr lang="zh-CN" altLang="en-US" dirty="0"/>
              <a:t>智能种植决策与执行</a:t>
            </a:r>
          </a:p>
        </p:txBody>
      </p:sp>
      <p:sp>
        <p:nvSpPr>
          <p:cNvPr id="2" name="矩形 1">
            <a:extLst>
              <a:ext uri="{FF2B5EF4-FFF2-40B4-BE49-F238E27FC236}">
                <a16:creationId xmlns:a16="http://schemas.microsoft.com/office/drawing/2014/main" id="{EE7BEFFF-36A8-20EB-89D2-D1980BB5183B}"/>
              </a:ext>
            </a:extLst>
          </p:cNvPr>
          <p:cNvSpPr/>
          <p:nvPr/>
        </p:nvSpPr>
        <p:spPr>
          <a:xfrm>
            <a:off x="4564143" y="5316718"/>
            <a:ext cx="3240000" cy="432000"/>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zh-CN" altLang="en-US" sz="2000" dirty="0">
                <a:solidFill>
                  <a:schemeClr val="bg1"/>
                </a:solidFill>
                <a:latin typeface="+mn-ea"/>
              </a:rPr>
              <a:t>教材配套网站 </a:t>
            </a:r>
            <a:r>
              <a:rPr lang="en-US" altLang="zh-CN" sz="2000" dirty="0">
                <a:solidFill>
                  <a:schemeClr val="bg1"/>
                </a:solidFill>
                <a:latin typeface="+mn-ea"/>
                <a:hlinkClick r:id="rId2"/>
              </a:rPr>
              <a:t>www.zh.ag</a:t>
            </a:r>
            <a:endParaRPr lang="en-US" altLang="zh-CN" sz="2000" dirty="0">
              <a:solidFill>
                <a:schemeClr val="bg1"/>
              </a:solidFill>
              <a:latin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二、智能种植决策支持系统的发展概况</a:t>
            </a:r>
          </a:p>
        </p:txBody>
      </p:sp>
      <p:sp>
        <p:nvSpPr>
          <p:cNvPr id="6" name="内容占位符 5"/>
          <p:cNvSpPr>
            <a:spLocks noGrp="1"/>
          </p:cNvSpPr>
          <p:nvPr>
            <p:ph idx="1"/>
          </p:nvPr>
        </p:nvSpPr>
        <p:spPr/>
        <p:txBody>
          <a:bodyPr>
            <a:normAutofit fontScale="92500"/>
          </a:bodyPr>
          <a:lstStyle/>
          <a:p>
            <a:r>
              <a:rPr lang="zh-CN" altLang="en-US" sz="2600" b="1" dirty="0">
                <a:solidFill>
                  <a:schemeClr val="tx1"/>
                </a:solidFill>
              </a:rPr>
              <a:t>（一）萌芽阶段（</a:t>
            </a:r>
            <a:r>
              <a:rPr lang="en-US" altLang="zh-CN" sz="2600" b="1" dirty="0">
                <a:solidFill>
                  <a:schemeClr val="tx1"/>
                </a:solidFill>
              </a:rPr>
              <a:t>20</a:t>
            </a:r>
            <a:r>
              <a:rPr lang="zh-CN" altLang="en-US" sz="2600" b="1" dirty="0">
                <a:solidFill>
                  <a:schemeClr val="tx1"/>
                </a:solidFill>
              </a:rPr>
              <a:t>世纪</a:t>
            </a:r>
            <a:r>
              <a:rPr lang="en-US" altLang="zh-CN" sz="2600" b="1" dirty="0">
                <a:solidFill>
                  <a:schemeClr val="tx1"/>
                </a:solidFill>
              </a:rPr>
              <a:t>70</a:t>
            </a:r>
            <a:r>
              <a:rPr lang="zh-CN" altLang="en-US" sz="2600" b="1" dirty="0">
                <a:solidFill>
                  <a:schemeClr val="tx1"/>
                </a:solidFill>
              </a:rPr>
              <a:t>年代末</a:t>
            </a:r>
            <a:r>
              <a:rPr lang="en-US" altLang="zh-CN" sz="2600" b="1" dirty="0">
                <a:solidFill>
                  <a:schemeClr val="tx1"/>
                </a:solidFill>
              </a:rPr>
              <a:t>-80</a:t>
            </a:r>
            <a:r>
              <a:rPr lang="zh-CN" altLang="en-US" sz="2600" b="1" dirty="0">
                <a:solidFill>
                  <a:schemeClr val="tx1"/>
                </a:solidFill>
              </a:rPr>
              <a:t>年代初）</a:t>
            </a:r>
          </a:p>
          <a:p>
            <a:r>
              <a:rPr lang="zh-CN" altLang="en-US" sz="2600" dirty="0">
                <a:solidFill>
                  <a:srgbClr val="0000FF"/>
                </a:solidFill>
              </a:rPr>
              <a:t>专家系统</a:t>
            </a:r>
          </a:p>
          <a:p>
            <a:pPr lvl="1"/>
            <a:r>
              <a:rPr lang="zh-CN" altLang="en-US" sz="2600" dirty="0">
                <a:solidFill>
                  <a:schemeClr val="tx1"/>
                </a:solidFill>
              </a:rPr>
              <a:t>国外</a:t>
            </a:r>
            <a:endParaRPr lang="en-US" altLang="zh-CN" sz="2600" dirty="0">
              <a:solidFill>
                <a:schemeClr val="tx1"/>
              </a:solidFill>
            </a:endParaRPr>
          </a:p>
          <a:p>
            <a:pPr lvl="2"/>
            <a:r>
              <a:rPr lang="en-US" altLang="zh-CN" dirty="0">
                <a:solidFill>
                  <a:schemeClr val="tx1"/>
                </a:solidFill>
              </a:rPr>
              <a:t>1978</a:t>
            </a:r>
            <a:r>
              <a:rPr lang="zh-CN" altLang="en-US" dirty="0">
                <a:solidFill>
                  <a:schemeClr val="tx1"/>
                </a:solidFill>
              </a:rPr>
              <a:t>年，美国伊利诺伊大学开发了大豆病虫害诊断专家系统 </a:t>
            </a:r>
            <a:r>
              <a:rPr lang="en-US" altLang="zh-CN" dirty="0">
                <a:solidFill>
                  <a:schemeClr val="tx1"/>
                </a:solidFill>
              </a:rPr>
              <a:t>PLANT/ds</a:t>
            </a:r>
          </a:p>
          <a:p>
            <a:pPr lvl="2"/>
            <a:r>
              <a:rPr lang="en-US" altLang="zh-CN" dirty="0">
                <a:solidFill>
                  <a:schemeClr val="tx1"/>
                </a:solidFill>
              </a:rPr>
              <a:t>1983</a:t>
            </a:r>
            <a:r>
              <a:rPr lang="zh-CN" altLang="en-US" dirty="0">
                <a:solidFill>
                  <a:schemeClr val="tx1"/>
                </a:solidFill>
              </a:rPr>
              <a:t>年，日本开发了西红柿病虫害诊断专家系统</a:t>
            </a:r>
            <a:endParaRPr lang="en-US" altLang="zh-CN" dirty="0">
              <a:solidFill>
                <a:schemeClr val="tx1"/>
              </a:solidFill>
            </a:endParaRPr>
          </a:p>
          <a:p>
            <a:pPr lvl="2"/>
            <a:r>
              <a:rPr lang="en-US" altLang="zh-CN" dirty="0">
                <a:solidFill>
                  <a:schemeClr val="tx1"/>
                </a:solidFill>
              </a:rPr>
              <a:t>1984</a:t>
            </a:r>
            <a:r>
              <a:rPr lang="zh-CN" altLang="en-US" dirty="0">
                <a:solidFill>
                  <a:schemeClr val="tx1"/>
                </a:solidFill>
              </a:rPr>
              <a:t>年，</a:t>
            </a:r>
            <a:r>
              <a:rPr lang="en-US" altLang="zh-CN" dirty="0">
                <a:solidFill>
                  <a:schemeClr val="tx1"/>
                </a:solidFill>
              </a:rPr>
              <a:t>Wilkerson</a:t>
            </a:r>
            <a:r>
              <a:rPr lang="zh-CN" altLang="en-US" dirty="0">
                <a:solidFill>
                  <a:schemeClr val="tx1"/>
                </a:solidFill>
              </a:rPr>
              <a:t>等开发了大豆病虫害管理决策的专家系统</a:t>
            </a:r>
            <a:r>
              <a:rPr lang="en-US" altLang="zh-CN" dirty="0">
                <a:solidFill>
                  <a:schemeClr val="tx1"/>
                </a:solidFill>
              </a:rPr>
              <a:t>SICM</a:t>
            </a:r>
          </a:p>
          <a:p>
            <a:pPr lvl="1"/>
            <a:r>
              <a:rPr lang="zh-CN" altLang="en-US" sz="2600" dirty="0">
                <a:solidFill>
                  <a:schemeClr val="tx1"/>
                </a:solidFill>
              </a:rPr>
              <a:t>国内</a:t>
            </a:r>
            <a:endParaRPr lang="en-US" altLang="zh-CN" sz="2600" dirty="0"/>
          </a:p>
          <a:p>
            <a:pPr lvl="2"/>
            <a:r>
              <a:rPr lang="en-US" altLang="zh-CN" dirty="0">
                <a:solidFill>
                  <a:schemeClr val="tx1"/>
                </a:solidFill>
              </a:rPr>
              <a:t>1980</a:t>
            </a:r>
            <a:r>
              <a:rPr lang="zh-CN" altLang="en-US" dirty="0">
                <a:solidFill>
                  <a:schemeClr val="tx1"/>
                </a:solidFill>
              </a:rPr>
              <a:t>年，浙江大学与中国农业科学院蚕业研究所合作开发蚕育种专家系统</a:t>
            </a:r>
            <a:endParaRPr lang="en-US" altLang="zh-CN" dirty="0">
              <a:solidFill>
                <a:schemeClr val="tx1"/>
              </a:solidFill>
            </a:endParaRPr>
          </a:p>
          <a:p>
            <a:pPr lvl="2"/>
            <a:r>
              <a:rPr lang="en-US" altLang="zh-CN" dirty="0">
                <a:solidFill>
                  <a:schemeClr val="tx1"/>
                </a:solidFill>
              </a:rPr>
              <a:t>1983</a:t>
            </a:r>
            <a:r>
              <a:rPr lang="zh-CN" altLang="en-US" dirty="0">
                <a:solidFill>
                  <a:schemeClr val="tx1"/>
                </a:solidFill>
              </a:rPr>
              <a:t>年，中国科学院智能机械研究所和安徽农业科学院土壤肥料研究所合作开发了砂浆黑土小麦施肥专家系统</a:t>
            </a:r>
          </a:p>
        </p:txBody>
      </p:sp>
      <p:sp>
        <p:nvSpPr>
          <p:cNvPr id="5" name="文本框 4"/>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二、智能种植决策支持系统的发展概况</a:t>
            </a:r>
          </a:p>
        </p:txBody>
      </p:sp>
      <p:sp>
        <p:nvSpPr>
          <p:cNvPr id="6" name="内容占位符 5"/>
          <p:cNvSpPr>
            <a:spLocks noGrp="1"/>
          </p:cNvSpPr>
          <p:nvPr>
            <p:ph idx="1"/>
          </p:nvPr>
        </p:nvSpPr>
        <p:spPr/>
        <p:txBody>
          <a:bodyPr>
            <a:normAutofit/>
          </a:bodyPr>
          <a:lstStyle/>
          <a:p>
            <a:r>
              <a:rPr lang="zh-CN" altLang="en-US" b="1" dirty="0"/>
              <a:t>（二）发展阶段（</a:t>
            </a:r>
            <a:r>
              <a:rPr lang="en-US" altLang="zh-CN" b="1" dirty="0"/>
              <a:t>20</a:t>
            </a:r>
            <a:r>
              <a:rPr lang="zh-CN" altLang="en-US" b="1" dirty="0"/>
              <a:t>世纪</a:t>
            </a:r>
            <a:r>
              <a:rPr lang="en-US" altLang="zh-CN" b="1" dirty="0"/>
              <a:t>80</a:t>
            </a:r>
            <a:r>
              <a:rPr lang="zh-CN" altLang="en-US" b="1" dirty="0"/>
              <a:t>年</a:t>
            </a:r>
            <a:r>
              <a:rPr lang="zh-CN" b="1" dirty="0"/>
              <a:t>中期之后</a:t>
            </a:r>
            <a:r>
              <a:rPr lang="zh-CN" altLang="en-US" b="1" dirty="0"/>
              <a:t>）</a:t>
            </a:r>
          </a:p>
          <a:p>
            <a:pPr lvl="1"/>
            <a:r>
              <a:rPr lang="zh-CN" altLang="en-US" dirty="0"/>
              <a:t>辅助决策范围的拓展：</a:t>
            </a:r>
            <a:endParaRPr lang="en-US" altLang="zh-CN" dirty="0"/>
          </a:p>
          <a:p>
            <a:pPr lvl="2"/>
            <a:r>
              <a:rPr lang="en-US" altLang="zh-CN" dirty="0"/>
              <a:t>   </a:t>
            </a:r>
            <a:r>
              <a:rPr lang="zh-CN" altLang="en-US" dirty="0">
                <a:solidFill>
                  <a:srgbClr val="0000FF"/>
                </a:solidFill>
              </a:rPr>
              <a:t>单一的病虫害诊断</a:t>
            </a:r>
            <a:r>
              <a:rPr lang="zh-CN" altLang="en-US" dirty="0"/>
              <a:t>，转向</a:t>
            </a:r>
            <a:r>
              <a:rPr lang="zh-CN" altLang="en-US" dirty="0">
                <a:solidFill>
                  <a:srgbClr val="0000FF"/>
                </a:solidFill>
              </a:rPr>
              <a:t>生产管理、经济分析与决策、生态环境</a:t>
            </a:r>
            <a:r>
              <a:rPr lang="zh-CN" altLang="en-US" dirty="0"/>
              <a:t>等。</a:t>
            </a:r>
          </a:p>
          <a:p>
            <a:pPr lvl="1"/>
            <a:r>
              <a:rPr lang="zh-CN" altLang="en-US" dirty="0">
                <a:sym typeface="+mn-ea"/>
              </a:rPr>
              <a:t>最具代表性：</a:t>
            </a:r>
            <a:endParaRPr lang="en-US" altLang="zh-CN" dirty="0">
              <a:sym typeface="+mn-ea"/>
            </a:endParaRPr>
          </a:p>
          <a:p>
            <a:pPr lvl="2"/>
            <a:r>
              <a:rPr lang="zh-CN" altLang="en-US" dirty="0">
                <a:sym typeface="+mn-ea"/>
              </a:rPr>
              <a:t>基于 CERES模型系列的农业技术转移决策支持系统（DSSAT)</a:t>
            </a:r>
            <a:endParaRPr lang="zh-CN" altLang="en-US" dirty="0"/>
          </a:p>
          <a:p>
            <a:pPr marL="0" indent="0">
              <a:buNone/>
            </a:pPr>
            <a:endParaRPr lang="zh-CN" altLang="en-US" dirty="0">
              <a:solidFill>
                <a:srgbClr val="0000FF"/>
              </a:solidFill>
            </a:endParaRPr>
          </a:p>
        </p:txBody>
      </p:sp>
      <p:sp>
        <p:nvSpPr>
          <p:cNvPr id="5" name="文本框 4"/>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二、智能种植决策支持系统的发展概况</a:t>
            </a:r>
          </a:p>
        </p:txBody>
      </p:sp>
      <p:sp>
        <p:nvSpPr>
          <p:cNvPr id="6" name="内容占位符 5"/>
          <p:cNvSpPr>
            <a:spLocks noGrp="1"/>
          </p:cNvSpPr>
          <p:nvPr>
            <p:ph idx="1"/>
          </p:nvPr>
        </p:nvSpPr>
        <p:spPr/>
        <p:txBody>
          <a:bodyPr>
            <a:normAutofit/>
          </a:bodyPr>
          <a:lstStyle/>
          <a:p>
            <a:r>
              <a:rPr lang="zh-CN" altLang="en-US" dirty="0">
                <a:sym typeface="+mn-ea"/>
              </a:rPr>
              <a:t>基于 CERES模型系列的农业技术转移决策支持系统（DSSAT)</a:t>
            </a:r>
            <a:endParaRPr lang="zh-CN" altLang="en-US" dirty="0"/>
          </a:p>
          <a:p>
            <a:pPr marL="0" indent="0">
              <a:buNone/>
            </a:pPr>
            <a:endParaRPr lang="zh-CN" altLang="en-US" dirty="0">
              <a:solidFill>
                <a:srgbClr val="0000FF"/>
              </a:solidFill>
            </a:endParaRPr>
          </a:p>
        </p:txBody>
      </p:sp>
      <p:sp>
        <p:nvSpPr>
          <p:cNvPr id="5" name="文本框 4"/>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8248" y="1827304"/>
            <a:ext cx="5885180" cy="4227195"/>
          </a:xfrm>
          <a:prstGeom prst="rect">
            <a:avLst/>
          </a:prstGeom>
        </p:spPr>
      </p:pic>
      <p:sp>
        <p:nvSpPr>
          <p:cNvPr id="2" name="Text Box 3"/>
          <p:cNvSpPr txBox="1">
            <a:spLocks noChangeArrowheads="1"/>
          </p:cNvSpPr>
          <p:nvPr/>
        </p:nvSpPr>
        <p:spPr bwMode="auto">
          <a:xfrm>
            <a:off x="1722371" y="1758291"/>
            <a:ext cx="2304000"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000" dirty="0">
                <a:latin typeface="Calibri" panose="020F0502020204030204" charset="0"/>
                <a:cs typeface="Calibri" panose="020F0502020204030204" charset="0"/>
              </a:rPr>
              <a:t>输入</a:t>
            </a:r>
            <a:r>
              <a:rPr lang="en-US" altLang="en-US" sz="2000" dirty="0">
                <a:latin typeface="Calibri" panose="020F0502020204030204" charset="0"/>
                <a:cs typeface="Calibri" panose="020F0502020204030204" charset="0"/>
              </a:rPr>
              <a:t>:</a:t>
            </a:r>
            <a:endParaRPr lang="en-US" altLang="en-US" sz="2000" u="sng" dirty="0">
              <a:latin typeface="Calibri" panose="020F0502020204030204" charset="0"/>
              <a:cs typeface="Calibri" panose="020F0502020204030204" charset="0"/>
            </a:endParaRPr>
          </a:p>
          <a:p>
            <a:pPr>
              <a:buFontTx/>
              <a:buChar char="•"/>
            </a:pPr>
            <a:r>
              <a:rPr lang="en-US" altLang="en-US" sz="2000" dirty="0">
                <a:latin typeface="Calibri" panose="020F0502020204030204" charset="0"/>
                <a:cs typeface="Calibri" panose="020F0502020204030204" charset="0"/>
              </a:rPr>
              <a:t> management</a:t>
            </a:r>
          </a:p>
          <a:p>
            <a:pPr>
              <a:buFontTx/>
              <a:buChar char="•"/>
            </a:pPr>
            <a:r>
              <a:rPr lang="en-US" altLang="en-US" sz="2000" dirty="0">
                <a:latin typeface="Calibri" panose="020F0502020204030204" charset="0"/>
                <a:cs typeface="Calibri" panose="020F0502020204030204" charset="0"/>
              </a:rPr>
              <a:t> environment</a:t>
            </a:r>
          </a:p>
          <a:p>
            <a:pPr>
              <a:buFontTx/>
              <a:buChar char="•"/>
            </a:pPr>
            <a:r>
              <a:rPr lang="en-US" altLang="en-US" sz="2000" dirty="0">
                <a:latin typeface="Calibri" panose="020F0502020204030204" charset="0"/>
                <a:cs typeface="Calibri" panose="020F0502020204030204" charset="0"/>
              </a:rPr>
              <a:t> soil properties</a:t>
            </a:r>
          </a:p>
          <a:p>
            <a:pPr>
              <a:buFontTx/>
              <a:buChar char="•"/>
            </a:pPr>
            <a:r>
              <a:rPr lang="en-US" altLang="en-US" sz="2000" dirty="0">
                <a:latin typeface="Calibri" panose="020F0502020204030204" charset="0"/>
                <a:cs typeface="Calibri" panose="020F0502020204030204" charset="0"/>
              </a:rPr>
              <a:t> pest levels</a:t>
            </a:r>
          </a:p>
          <a:p>
            <a:pPr>
              <a:buFontTx/>
              <a:buChar char="•"/>
            </a:pPr>
            <a:r>
              <a:rPr lang="en-US" altLang="en-US" sz="2000" dirty="0">
                <a:latin typeface="Calibri" panose="020F0502020204030204" charset="0"/>
                <a:cs typeface="Calibri" panose="020F0502020204030204" charset="0"/>
              </a:rPr>
              <a:t> genetic info</a:t>
            </a:r>
          </a:p>
          <a:p>
            <a:endParaRPr lang="en-US" altLang="en-US" sz="2000" dirty="0">
              <a:latin typeface="Calibri" panose="020F0502020204030204" charset="0"/>
              <a:cs typeface="Calibri" panose="020F0502020204030204" charset="0"/>
            </a:endParaRPr>
          </a:p>
        </p:txBody>
      </p:sp>
      <p:sp>
        <p:nvSpPr>
          <p:cNvPr id="7" name="Text Box 5"/>
          <p:cNvSpPr txBox="1">
            <a:spLocks noChangeArrowheads="1"/>
          </p:cNvSpPr>
          <p:nvPr/>
        </p:nvSpPr>
        <p:spPr bwMode="auto">
          <a:xfrm>
            <a:off x="1722371" y="4038499"/>
            <a:ext cx="2304000"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000" dirty="0">
                <a:latin typeface="Calibri" panose="020F0502020204030204" charset="0"/>
                <a:cs typeface="Calibri" panose="020F0502020204030204" charset="0"/>
              </a:rPr>
              <a:t>输出</a:t>
            </a:r>
            <a:r>
              <a:rPr lang="en-US" altLang="en-US" sz="2000" dirty="0">
                <a:latin typeface="Calibri" panose="020F0502020204030204" charset="0"/>
                <a:cs typeface="Calibri" panose="020F0502020204030204" charset="0"/>
              </a:rPr>
              <a:t>:</a:t>
            </a:r>
          </a:p>
          <a:p>
            <a:pPr>
              <a:buFontTx/>
              <a:buChar char="•"/>
            </a:pPr>
            <a:r>
              <a:rPr lang="en-US" altLang="en-US" sz="2000" dirty="0">
                <a:latin typeface="Calibri" panose="020F0502020204030204" charset="0"/>
                <a:cs typeface="Calibri" panose="020F0502020204030204" charset="0"/>
              </a:rPr>
              <a:t> carbon balance</a:t>
            </a:r>
          </a:p>
          <a:p>
            <a:pPr>
              <a:buFontTx/>
              <a:buChar char="•"/>
            </a:pPr>
            <a:r>
              <a:rPr lang="en-US" altLang="en-US" sz="2000" dirty="0">
                <a:latin typeface="Calibri" panose="020F0502020204030204" charset="0"/>
                <a:cs typeface="Calibri" panose="020F0502020204030204" charset="0"/>
              </a:rPr>
              <a:t> nitrogen balance</a:t>
            </a:r>
          </a:p>
          <a:p>
            <a:pPr>
              <a:buFontTx/>
              <a:buChar char="•"/>
            </a:pPr>
            <a:r>
              <a:rPr lang="en-US" altLang="en-US" sz="2000" dirty="0">
                <a:latin typeface="Calibri" panose="020F0502020204030204" charset="0"/>
                <a:cs typeface="Calibri" panose="020F0502020204030204" charset="0"/>
              </a:rPr>
              <a:t> growth</a:t>
            </a:r>
          </a:p>
          <a:p>
            <a:pPr>
              <a:buFontTx/>
              <a:buChar char="•"/>
            </a:pPr>
            <a:r>
              <a:rPr lang="en-US" altLang="en-US" sz="2000" dirty="0">
                <a:latin typeface="Calibri" panose="020F0502020204030204" charset="0"/>
                <a:cs typeface="Calibri" panose="020F0502020204030204" charset="0"/>
              </a:rPr>
              <a:t> development</a:t>
            </a:r>
          </a:p>
          <a:p>
            <a:pPr>
              <a:buFontTx/>
              <a:buChar char="•"/>
            </a:pPr>
            <a:r>
              <a:rPr lang="en-US" altLang="en-US" sz="2000" dirty="0">
                <a:latin typeface="Calibri" panose="020F0502020204030204" charset="0"/>
                <a:cs typeface="Calibri" panose="020F0502020204030204" charset="0"/>
              </a:rPr>
              <a:t> stress patterns</a:t>
            </a:r>
          </a:p>
        </p:txBody>
      </p:sp>
      <p:cxnSp>
        <p:nvCxnSpPr>
          <p:cNvPr id="8" name="直接连接符 7"/>
          <p:cNvCxnSpPr/>
          <p:nvPr/>
        </p:nvCxnSpPr>
        <p:spPr>
          <a:xfrm>
            <a:off x="1741224" y="3862303"/>
            <a:ext cx="1944000" cy="0"/>
          </a:xfrm>
          <a:prstGeom prst="line">
            <a:avLst/>
          </a:prstGeom>
          <a:ln w="19050">
            <a:prstDash val="lgDash"/>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二、智能种植决策支持系统的发展概况</a:t>
            </a:r>
          </a:p>
        </p:txBody>
      </p:sp>
      <p:sp>
        <p:nvSpPr>
          <p:cNvPr id="6" name="内容占位符 5"/>
          <p:cNvSpPr>
            <a:spLocks noGrp="1"/>
          </p:cNvSpPr>
          <p:nvPr>
            <p:ph idx="1"/>
          </p:nvPr>
        </p:nvSpPr>
        <p:spPr/>
        <p:txBody>
          <a:bodyPr>
            <a:normAutofit/>
          </a:bodyPr>
          <a:lstStyle/>
          <a:p>
            <a:r>
              <a:rPr lang="zh-CN" altLang="en-US" b="1" dirty="0"/>
              <a:t>（三）奠基阶段（</a:t>
            </a:r>
            <a:r>
              <a:rPr lang="en-US" altLang="zh-CN" b="1" dirty="0"/>
              <a:t>20</a:t>
            </a:r>
            <a:r>
              <a:rPr lang="zh-CN" altLang="en-US" b="1" dirty="0"/>
              <a:t>世纪</a:t>
            </a:r>
            <a:r>
              <a:rPr lang="en-US" altLang="zh-CN" b="1" dirty="0"/>
              <a:t>90</a:t>
            </a:r>
            <a:r>
              <a:rPr lang="zh-CN" altLang="en-US" b="1" dirty="0"/>
              <a:t>年代</a:t>
            </a:r>
            <a:r>
              <a:rPr lang="en-US" altLang="zh-CN" b="1" dirty="0"/>
              <a:t>-</a:t>
            </a:r>
            <a:r>
              <a:rPr lang="en-US" b="1" dirty="0"/>
              <a:t>2010</a:t>
            </a:r>
            <a:r>
              <a:rPr lang="zh-CN" altLang="en-US" b="1" dirty="0"/>
              <a:t>）</a:t>
            </a:r>
          </a:p>
          <a:p>
            <a:pPr lvl="1"/>
            <a:r>
              <a:rPr lang="zh-CN" altLang="en-US" dirty="0">
                <a:solidFill>
                  <a:srgbClr val="0000FF"/>
                </a:solidFill>
              </a:rPr>
              <a:t>扩展模型使用范围：</a:t>
            </a:r>
            <a:endParaRPr lang="en-US" altLang="zh-CN" dirty="0">
              <a:solidFill>
                <a:srgbClr val="0000FF"/>
              </a:solidFill>
            </a:endParaRPr>
          </a:p>
          <a:p>
            <a:pPr lvl="2"/>
            <a:r>
              <a:rPr lang="zh-CN" altLang="en-US" dirty="0"/>
              <a:t>构建</a:t>
            </a:r>
            <a:r>
              <a:rPr lang="zh-CN" altLang="en-US" dirty="0">
                <a:solidFill>
                  <a:srgbClr val="0000FF"/>
                </a:solidFill>
              </a:rPr>
              <a:t>知识模型</a:t>
            </a:r>
            <a:r>
              <a:rPr lang="zh-CN" altLang="en-US" dirty="0"/>
              <a:t>帮助决策，然后建立基于知识模型的氮肥管理模型；</a:t>
            </a:r>
            <a:endParaRPr lang="en-US" altLang="zh-CN" dirty="0"/>
          </a:p>
          <a:p>
            <a:pPr lvl="2"/>
            <a:r>
              <a:rPr lang="zh-CN" altLang="en-US" dirty="0"/>
              <a:t>将决策模型与</a:t>
            </a:r>
            <a:r>
              <a:rPr lang="zh-CN" altLang="en-US" dirty="0">
                <a:solidFill>
                  <a:srgbClr val="0000FF"/>
                </a:solidFill>
              </a:rPr>
              <a:t>信息技术</a:t>
            </a:r>
            <a:r>
              <a:rPr lang="zh-CN" altLang="en-US" dirty="0"/>
              <a:t>耦合，实现决策技术的网格化；</a:t>
            </a:r>
            <a:endParaRPr lang="en-US" altLang="zh-CN" dirty="0"/>
          </a:p>
          <a:p>
            <a:pPr lvl="2"/>
            <a:r>
              <a:rPr lang="zh-CN" altLang="en-US" dirty="0"/>
              <a:t>对模型进行参数矫正及验证，研制</a:t>
            </a:r>
            <a:r>
              <a:rPr lang="zh-CN" altLang="en-US" dirty="0">
                <a:solidFill>
                  <a:srgbClr val="0000FF"/>
                </a:solidFill>
              </a:rPr>
              <a:t>基于</a:t>
            </a:r>
            <a:r>
              <a:rPr lang="en-US" altLang="zh-CN" dirty="0">
                <a:solidFill>
                  <a:srgbClr val="0000FF"/>
                </a:solidFill>
              </a:rPr>
              <a:t>COM</a:t>
            </a:r>
            <a:r>
              <a:rPr lang="zh-CN" altLang="en-US" dirty="0">
                <a:solidFill>
                  <a:srgbClr val="0000FF"/>
                </a:solidFill>
              </a:rPr>
              <a:t>组件</a:t>
            </a:r>
            <a:r>
              <a:rPr lang="zh-CN" altLang="en-US" dirty="0"/>
              <a:t>的管理决策支持系统；</a:t>
            </a:r>
            <a:endParaRPr lang="en-US" altLang="zh-CN" dirty="0"/>
          </a:p>
          <a:p>
            <a:pPr lvl="2"/>
            <a:r>
              <a:rPr lang="zh-CN" altLang="en-US" dirty="0"/>
              <a:t>将管理决策模型与</a:t>
            </a:r>
            <a:r>
              <a:rPr lang="zh-CN" altLang="en-US" dirty="0">
                <a:solidFill>
                  <a:srgbClr val="0000FF"/>
                </a:solidFill>
              </a:rPr>
              <a:t>均匀设计</a:t>
            </a:r>
            <a:r>
              <a:rPr lang="zh-CN" altLang="en-US" dirty="0"/>
              <a:t>结合，建立基于模拟模型的系统优化方法；</a:t>
            </a:r>
            <a:endParaRPr lang="en-US" altLang="zh-CN" dirty="0"/>
          </a:p>
          <a:p>
            <a:pPr lvl="2"/>
            <a:r>
              <a:rPr lang="zh-CN" altLang="en-US" dirty="0"/>
              <a:t>将</a:t>
            </a:r>
            <a:r>
              <a:rPr lang="en-US" altLang="zh-CN" dirty="0"/>
              <a:t>GIS</a:t>
            </a:r>
            <a:r>
              <a:rPr lang="zh-CN" altLang="en-US" dirty="0"/>
              <a:t>与管理决策支持系统结合，实现农作物</a:t>
            </a:r>
            <a:r>
              <a:rPr lang="zh-CN" altLang="en-US" dirty="0">
                <a:solidFill>
                  <a:srgbClr val="0000FF"/>
                </a:solidFill>
              </a:rPr>
              <a:t>区域尺度</a:t>
            </a:r>
            <a:r>
              <a:rPr lang="zh-CN" altLang="en-US" dirty="0"/>
              <a:t>的管理。</a:t>
            </a:r>
          </a:p>
        </p:txBody>
      </p:sp>
      <p:sp>
        <p:nvSpPr>
          <p:cNvPr id="5" name="文本框 4"/>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二、智能种植决策支持系统的发展概况</a:t>
            </a:r>
          </a:p>
        </p:txBody>
      </p:sp>
      <p:sp>
        <p:nvSpPr>
          <p:cNvPr id="6" name="内容占位符 5"/>
          <p:cNvSpPr>
            <a:spLocks noGrp="1"/>
          </p:cNvSpPr>
          <p:nvPr>
            <p:ph idx="1"/>
          </p:nvPr>
        </p:nvSpPr>
        <p:spPr/>
        <p:txBody>
          <a:bodyPr>
            <a:normAutofit/>
          </a:bodyPr>
          <a:lstStyle/>
          <a:p>
            <a:r>
              <a:rPr lang="zh-CN" altLang="en-US" b="1" dirty="0"/>
              <a:t>（四）大数据决策阶段（</a:t>
            </a:r>
            <a:r>
              <a:rPr lang="en-US" altLang="zh-CN" b="1" dirty="0"/>
              <a:t>20</a:t>
            </a:r>
            <a:r>
              <a:rPr lang="en-US" b="1" dirty="0"/>
              <a:t>10</a:t>
            </a:r>
            <a:r>
              <a:rPr lang="zh-CN" altLang="en-US" b="1" dirty="0"/>
              <a:t>年之后）</a:t>
            </a:r>
          </a:p>
          <a:p>
            <a:pPr lvl="1"/>
            <a:r>
              <a:rPr lang="zh-CN" altLang="en-US" dirty="0">
                <a:solidFill>
                  <a:srgbClr val="0000FF"/>
                </a:solidFill>
              </a:rPr>
              <a:t>与智能技术的结合：</a:t>
            </a:r>
            <a:endParaRPr lang="en-US" altLang="zh-CN" dirty="0">
              <a:solidFill>
                <a:srgbClr val="0000FF"/>
              </a:solidFill>
            </a:endParaRPr>
          </a:p>
          <a:p>
            <a:pPr lvl="2"/>
            <a:r>
              <a:rPr lang="zh-CN" altLang="en-US" dirty="0"/>
              <a:t>物联网、面向对象技术、数据库技术、多媒体技术、虚拟现实技术等。</a:t>
            </a:r>
          </a:p>
        </p:txBody>
      </p:sp>
      <p:sp>
        <p:nvSpPr>
          <p:cNvPr id="5" name="文本框 4"/>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pic>
        <p:nvPicPr>
          <p:cNvPr id="15" name="Picture 12"/>
          <p:cNvPicPr>
            <a:picLocks noChangeAspect="1"/>
          </p:cNvPicPr>
          <p:nvPr/>
        </p:nvPicPr>
        <p:blipFill>
          <a:blip r:embed="rId2"/>
          <a:stretch>
            <a:fillRect/>
          </a:stretch>
        </p:blipFill>
        <p:spPr>
          <a:xfrm>
            <a:off x="3916680" y="3018790"/>
            <a:ext cx="4359275" cy="284924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三、智能种植决策支持系统的关键技术</a:t>
            </a:r>
            <a:endParaRPr lang="en-US" altLang="zh-CN" dirty="0"/>
          </a:p>
        </p:txBody>
      </p:sp>
      <p:sp>
        <p:nvSpPr>
          <p:cNvPr id="6" name="内容占位符 5"/>
          <p:cNvSpPr>
            <a:spLocks noGrp="1"/>
          </p:cNvSpPr>
          <p:nvPr>
            <p:ph idx="1"/>
          </p:nvPr>
        </p:nvSpPr>
        <p:spPr/>
        <p:txBody>
          <a:bodyPr>
            <a:normAutofit/>
          </a:bodyPr>
          <a:lstStyle/>
          <a:p>
            <a:r>
              <a:rPr lang="en-US" altLang="zh-CN" dirty="0"/>
              <a:t>1</a:t>
            </a:r>
            <a:r>
              <a:rPr lang="zh-CN" altLang="en-US" dirty="0"/>
              <a:t>、</a:t>
            </a:r>
            <a:r>
              <a:rPr lang="zh-CN" altLang="en-US" b="1" dirty="0"/>
              <a:t>数据获取</a:t>
            </a:r>
          </a:p>
          <a:p>
            <a:pPr lvl="1"/>
            <a:r>
              <a:rPr lang="zh-CN" altLang="en-US" dirty="0"/>
              <a:t>3S技术</a:t>
            </a:r>
          </a:p>
          <a:p>
            <a:pPr lvl="1"/>
            <a:r>
              <a:rPr lang="zh-CN" altLang="en-US" dirty="0"/>
              <a:t>农业传感技术</a:t>
            </a:r>
          </a:p>
          <a:p>
            <a:pPr lvl="1"/>
            <a:endParaRPr lang="zh-CN" altLang="en-US" b="1" dirty="0"/>
          </a:p>
        </p:txBody>
      </p:sp>
      <p:sp>
        <p:nvSpPr>
          <p:cNvPr id="5" name="文本框 4"/>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pic>
        <p:nvPicPr>
          <p:cNvPr id="21" name="Picture 18"/>
          <p:cNvPicPr>
            <a:picLocks noChangeAspect="1"/>
          </p:cNvPicPr>
          <p:nvPr/>
        </p:nvPicPr>
        <p:blipFill>
          <a:blip r:embed="rId2"/>
          <a:stretch>
            <a:fillRect/>
          </a:stretch>
        </p:blipFill>
        <p:spPr>
          <a:xfrm>
            <a:off x="1094105" y="3267710"/>
            <a:ext cx="3141980" cy="1971675"/>
          </a:xfrm>
          <a:prstGeom prst="rect">
            <a:avLst/>
          </a:prstGeom>
        </p:spPr>
      </p:pic>
      <p:pic>
        <p:nvPicPr>
          <p:cNvPr id="20" name="Picture 17"/>
          <p:cNvPicPr>
            <a:picLocks noChangeAspect="1"/>
          </p:cNvPicPr>
          <p:nvPr/>
        </p:nvPicPr>
        <p:blipFill>
          <a:blip r:embed="rId3"/>
          <a:stretch>
            <a:fillRect/>
          </a:stretch>
        </p:blipFill>
        <p:spPr>
          <a:xfrm>
            <a:off x="4643120" y="3267710"/>
            <a:ext cx="3066415" cy="1971040"/>
          </a:xfrm>
          <a:prstGeom prst="rect">
            <a:avLst/>
          </a:prstGeom>
        </p:spPr>
      </p:pic>
      <p:pic>
        <p:nvPicPr>
          <p:cNvPr id="22" name="Picture 19"/>
          <p:cNvPicPr>
            <a:picLocks noChangeAspect="1"/>
          </p:cNvPicPr>
          <p:nvPr/>
        </p:nvPicPr>
        <p:blipFill>
          <a:blip r:embed="rId4"/>
          <a:stretch>
            <a:fillRect/>
          </a:stretch>
        </p:blipFill>
        <p:spPr>
          <a:xfrm>
            <a:off x="8116570" y="3267710"/>
            <a:ext cx="3013075" cy="179895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half" idx="1"/>
          </p:nvPr>
        </p:nvSpPr>
        <p:spPr/>
        <p:txBody>
          <a:bodyPr>
            <a:normAutofit/>
          </a:bodyPr>
          <a:lstStyle/>
          <a:p>
            <a:r>
              <a:rPr lang="en-US" altLang="zh-CN" b="1" dirty="0"/>
              <a:t>2</a:t>
            </a:r>
            <a:r>
              <a:rPr lang="zh-CN" altLang="en-US" b="1" dirty="0"/>
              <a:t>、数据管理</a:t>
            </a:r>
            <a:endParaRPr lang="en-US" altLang="zh-CN" b="1" dirty="0"/>
          </a:p>
          <a:p>
            <a:pPr lvl="1" algn="just">
              <a:buClrTx/>
              <a:buSzTx/>
            </a:pPr>
            <a:r>
              <a:rPr lang="zh-CN" altLang="en-US" sz="2400" dirty="0">
                <a:latin typeface="+mn-lt"/>
              </a:rPr>
              <a:t>数据处理系统</a:t>
            </a:r>
          </a:p>
          <a:p>
            <a:pPr lvl="1" algn="just">
              <a:buClrTx/>
              <a:buSzTx/>
            </a:pPr>
            <a:r>
              <a:rPr lang="zh-CN" altLang="en-US" sz="2400" dirty="0">
                <a:latin typeface="+mn-lt"/>
              </a:rPr>
              <a:t>云技术</a:t>
            </a:r>
          </a:p>
          <a:p>
            <a:pPr lvl="1" algn="just">
              <a:buClrTx/>
              <a:buSzTx/>
            </a:pPr>
            <a:r>
              <a:rPr lang="zh-CN" altLang="en-US" sz="2400" dirty="0">
                <a:latin typeface="+mn-lt"/>
              </a:rPr>
              <a:t>分布式数据管理平台</a:t>
            </a:r>
          </a:p>
          <a:p>
            <a:pPr lvl="1" algn="just">
              <a:buClrTx/>
              <a:buSzTx/>
            </a:pPr>
            <a:r>
              <a:rPr lang="zh-CN" altLang="en-US" sz="2400" dirty="0">
                <a:latin typeface="+mn-lt"/>
              </a:rPr>
              <a:t>Zigbee无线传输技术等</a:t>
            </a:r>
          </a:p>
          <a:p>
            <a:r>
              <a:rPr lang="en-US" altLang="zh-CN" dirty="0">
                <a:sym typeface="+mn-ea"/>
              </a:rPr>
              <a:t> </a:t>
            </a:r>
            <a:r>
              <a:rPr lang="en-US" altLang="zh-CN" b="1" dirty="0">
                <a:sym typeface="+mn-ea"/>
              </a:rPr>
              <a:t>3</a:t>
            </a:r>
            <a:r>
              <a:rPr lang="zh-CN" altLang="en-US" b="1" dirty="0">
                <a:sym typeface="+mn-ea"/>
              </a:rPr>
              <a:t>、智能控制终端</a:t>
            </a:r>
            <a:endParaRPr lang="zh-CN" altLang="en-US" b="1" dirty="0"/>
          </a:p>
          <a:p>
            <a:pPr lvl="1"/>
            <a:endParaRPr lang="zh-CN" altLang="en-US" dirty="0"/>
          </a:p>
        </p:txBody>
      </p:sp>
      <p:sp>
        <p:nvSpPr>
          <p:cNvPr id="2" name="内容占位符 1"/>
          <p:cNvSpPr>
            <a:spLocks noGrp="1"/>
          </p:cNvSpPr>
          <p:nvPr>
            <p:ph sz="half" idx="2"/>
          </p:nvPr>
        </p:nvSpPr>
        <p:spPr/>
        <p:txBody>
          <a:bodyPr/>
          <a:lstStyle/>
          <a:p>
            <a:endParaRPr lang="zh-CN" altLang="en-US"/>
          </a:p>
        </p:txBody>
      </p:sp>
      <p:sp>
        <p:nvSpPr>
          <p:cNvPr id="4" name="标题 3"/>
          <p:cNvSpPr>
            <a:spLocks noGrp="1"/>
          </p:cNvSpPr>
          <p:nvPr>
            <p:ph type="title"/>
          </p:nvPr>
        </p:nvSpPr>
        <p:spPr/>
        <p:txBody>
          <a:bodyPr/>
          <a:lstStyle/>
          <a:p>
            <a:r>
              <a:rPr lang="zh-CN" altLang="en-US" dirty="0"/>
              <a:t>三、智能种植决策支持系统的关键技术</a:t>
            </a:r>
            <a:endParaRPr lang="en-US" altLang="zh-CN" dirty="0"/>
          </a:p>
        </p:txBody>
      </p:sp>
      <p:sp>
        <p:nvSpPr>
          <p:cNvPr id="5" name="文本框 4"/>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pic>
        <p:nvPicPr>
          <p:cNvPr id="16" name="Picture 13"/>
          <p:cNvPicPr>
            <a:picLocks noChangeAspect="1"/>
          </p:cNvPicPr>
          <p:nvPr/>
        </p:nvPicPr>
        <p:blipFill>
          <a:blip r:embed="rId2"/>
          <a:stretch>
            <a:fillRect/>
          </a:stretch>
        </p:blipFill>
        <p:spPr>
          <a:xfrm>
            <a:off x="5719445" y="1357630"/>
            <a:ext cx="4137025" cy="2309495"/>
          </a:xfrm>
          <a:prstGeom prst="rect">
            <a:avLst/>
          </a:prstGeom>
        </p:spPr>
      </p:pic>
      <p:pic>
        <p:nvPicPr>
          <p:cNvPr id="17" name="Picture 14"/>
          <p:cNvPicPr>
            <a:picLocks noChangeAspect="1"/>
          </p:cNvPicPr>
          <p:nvPr/>
        </p:nvPicPr>
        <p:blipFill>
          <a:blip r:embed="rId3"/>
          <a:stretch>
            <a:fillRect/>
          </a:stretch>
        </p:blipFill>
        <p:spPr>
          <a:xfrm>
            <a:off x="5719445" y="3854450"/>
            <a:ext cx="4180205" cy="221932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四、智能种植决策支持系统的功能模块及其应用</a:t>
            </a:r>
            <a:endParaRPr lang="en-US" altLang="zh-CN" dirty="0"/>
          </a:p>
        </p:txBody>
      </p:sp>
      <p:sp>
        <p:nvSpPr>
          <p:cNvPr id="6" name="内容占位符 5"/>
          <p:cNvSpPr>
            <a:spLocks noGrp="1"/>
          </p:cNvSpPr>
          <p:nvPr>
            <p:ph idx="1"/>
          </p:nvPr>
        </p:nvSpPr>
        <p:spPr/>
        <p:txBody>
          <a:bodyPr>
            <a:normAutofit/>
          </a:bodyPr>
          <a:lstStyle/>
          <a:p>
            <a:pPr marL="457200" lvl="1" indent="0">
              <a:buNone/>
            </a:pPr>
            <a:endParaRPr lang="zh-CN" altLang="en-US" dirty="0"/>
          </a:p>
          <a:p>
            <a:pPr lvl="1"/>
            <a:endParaRPr lang="zh-CN" altLang="en-US" b="1" dirty="0"/>
          </a:p>
        </p:txBody>
      </p:sp>
      <p:sp>
        <p:nvSpPr>
          <p:cNvPr id="5" name="文本框 4"/>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sp>
        <p:nvSpPr>
          <p:cNvPr id="3" name="文本框 2"/>
          <p:cNvSpPr txBox="1"/>
          <p:nvPr/>
        </p:nvSpPr>
        <p:spPr>
          <a:xfrm>
            <a:off x="1699895" y="5755640"/>
            <a:ext cx="8970645" cy="368300"/>
          </a:xfrm>
          <a:prstGeom prst="rect">
            <a:avLst/>
          </a:prstGeom>
          <a:noFill/>
        </p:spPr>
        <p:txBody>
          <a:bodyPr wrap="square" rtlCol="0" anchor="t">
            <a:spAutoFit/>
          </a:bodyPr>
          <a:lstStyle/>
          <a:p>
            <a:r>
              <a:rPr lang="zh-CN" altLang="en-US" dirty="0">
                <a:latin typeface="Times New Roman" panose="02020603050405020304" charset="0"/>
                <a:cs typeface="Times New Roman" panose="02020603050405020304" charset="0"/>
              </a:rPr>
              <a:t>图3-4 基于作物生长模型和知识模型的智能种植决策支持系统的设计原理及调控原理 </a:t>
            </a:r>
          </a:p>
        </p:txBody>
      </p:sp>
      <p:pic>
        <p:nvPicPr>
          <p:cNvPr id="7" name="图片 6"/>
          <p:cNvPicPr>
            <a:picLocks noChangeAspect="1"/>
          </p:cNvPicPr>
          <p:nvPr/>
        </p:nvPicPr>
        <p:blipFill>
          <a:blip r:embed="rId2"/>
          <a:stretch>
            <a:fillRect/>
          </a:stretch>
        </p:blipFill>
        <p:spPr>
          <a:xfrm>
            <a:off x="3682128" y="1110199"/>
            <a:ext cx="4827743" cy="457017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A80796-1A4F-F323-5DBD-1FC72D195397}"/>
              </a:ext>
            </a:extLst>
          </p:cNvPr>
          <p:cNvSpPr>
            <a:spLocks noGrp="1"/>
          </p:cNvSpPr>
          <p:nvPr>
            <p:ph type="title"/>
          </p:nvPr>
        </p:nvSpPr>
        <p:spPr/>
        <p:txBody>
          <a:bodyPr/>
          <a:lstStyle/>
          <a:p>
            <a:r>
              <a:rPr lang="zh-CN" altLang="en-US" dirty="0"/>
              <a:t>四、智能种植决策支持系统的功能模块及其应用</a:t>
            </a:r>
            <a:endParaRPr lang="en-US" dirty="0"/>
          </a:p>
        </p:txBody>
      </p:sp>
      <p:sp>
        <p:nvSpPr>
          <p:cNvPr id="3" name="内容占位符 2">
            <a:extLst>
              <a:ext uri="{FF2B5EF4-FFF2-40B4-BE49-F238E27FC236}">
                <a16:creationId xmlns:a16="http://schemas.microsoft.com/office/drawing/2014/main" id="{37F10F24-CAEA-697D-369A-612FCB1BFE24}"/>
              </a:ext>
            </a:extLst>
          </p:cNvPr>
          <p:cNvSpPr>
            <a:spLocks noGrp="1"/>
          </p:cNvSpPr>
          <p:nvPr>
            <p:ph idx="1"/>
          </p:nvPr>
        </p:nvSpPr>
        <p:spPr/>
        <p:txBody>
          <a:bodyPr/>
          <a:lstStyle/>
          <a:p>
            <a:r>
              <a:rPr lang="en-US" altLang="zh-CN" b="1" dirty="0"/>
              <a:t>1</a:t>
            </a:r>
            <a:r>
              <a:rPr lang="zh-CN" altLang="en-US" b="1" dirty="0"/>
              <a:t>、品种选择智能决策</a:t>
            </a:r>
            <a:endParaRPr lang="en-US" altLang="zh-CN" b="1" dirty="0"/>
          </a:p>
          <a:p>
            <a:pPr lvl="1"/>
            <a:r>
              <a:rPr lang="zh-CN" altLang="en-US" dirty="0">
                <a:solidFill>
                  <a:srgbClr val="0000FF"/>
                </a:solidFill>
              </a:rPr>
              <a:t>决策依据：</a:t>
            </a:r>
            <a:endParaRPr lang="en-US" altLang="zh-CN" dirty="0">
              <a:solidFill>
                <a:srgbClr val="0000FF"/>
              </a:solidFill>
            </a:endParaRPr>
          </a:p>
          <a:p>
            <a:pPr lvl="2"/>
            <a:r>
              <a:rPr lang="zh-CN" altLang="en-US" dirty="0"/>
              <a:t>考虑经济收益、产量、品质、适应性等输出变量，确定最优种植方案。</a:t>
            </a:r>
          </a:p>
          <a:p>
            <a:pPr lvl="1"/>
            <a:r>
              <a:rPr lang="zh-CN" altLang="en-US" dirty="0">
                <a:solidFill>
                  <a:srgbClr val="0000FF"/>
                </a:solidFill>
              </a:rPr>
              <a:t>应用：</a:t>
            </a:r>
          </a:p>
          <a:p>
            <a:pPr lvl="2"/>
            <a:r>
              <a:rPr lang="zh-CN" altLang="en-US" dirty="0"/>
              <a:t>水稻栽培模拟优化决策系统 </a:t>
            </a:r>
            <a:r>
              <a:rPr lang="en-US" altLang="zh-CN" dirty="0"/>
              <a:t>(RCSODS)</a:t>
            </a:r>
            <a:endParaRPr lang="en-US" dirty="0"/>
          </a:p>
        </p:txBody>
      </p:sp>
      <p:sp>
        <p:nvSpPr>
          <p:cNvPr id="4" name="文本框 3">
            <a:extLst>
              <a:ext uri="{FF2B5EF4-FFF2-40B4-BE49-F238E27FC236}">
                <a16:creationId xmlns:a16="http://schemas.microsoft.com/office/drawing/2014/main" id="{4327AEAA-C1E9-1364-4E58-5830AC751670}"/>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spTree>
    <p:extLst>
      <p:ext uri="{BB962C8B-B14F-4D97-AF65-F5344CB8AC3E}">
        <p14:creationId xmlns:p14="http://schemas.microsoft.com/office/powerpoint/2010/main" val="3547970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294DF6-CCA6-4E79-A54D-B9C6A61ACDC1}"/>
              </a:ext>
            </a:extLst>
          </p:cNvPr>
          <p:cNvSpPr>
            <a:spLocks noGrp="1"/>
          </p:cNvSpPr>
          <p:nvPr>
            <p:ph type="title"/>
          </p:nvPr>
        </p:nvSpPr>
        <p:spPr/>
        <p:txBody>
          <a:bodyPr/>
          <a:lstStyle/>
          <a:p>
            <a:r>
              <a:rPr lang="zh-CN" altLang="en-US" dirty="0"/>
              <a:t>四、智能种植决策支持系统的功能模块及其应用</a:t>
            </a:r>
            <a:endParaRPr lang="en-US" dirty="0"/>
          </a:p>
        </p:txBody>
      </p:sp>
      <p:sp>
        <p:nvSpPr>
          <p:cNvPr id="3" name="内容占位符 2">
            <a:extLst>
              <a:ext uri="{FF2B5EF4-FFF2-40B4-BE49-F238E27FC236}">
                <a16:creationId xmlns:a16="http://schemas.microsoft.com/office/drawing/2014/main" id="{9AED4674-C4BE-5CC7-6B0D-B3CDF75BB636}"/>
              </a:ext>
            </a:extLst>
          </p:cNvPr>
          <p:cNvSpPr>
            <a:spLocks noGrp="1"/>
          </p:cNvSpPr>
          <p:nvPr>
            <p:ph idx="1"/>
          </p:nvPr>
        </p:nvSpPr>
        <p:spPr/>
        <p:txBody>
          <a:bodyPr/>
          <a:lstStyle/>
          <a:p>
            <a:r>
              <a:rPr lang="en-US" altLang="zh-CN" b="1" dirty="0"/>
              <a:t>2</a:t>
            </a:r>
            <a:r>
              <a:rPr lang="zh-CN" altLang="en-US" b="1" dirty="0"/>
              <a:t>、种植播期智能决策</a:t>
            </a:r>
          </a:p>
          <a:p>
            <a:pPr lvl="1"/>
            <a:r>
              <a:rPr lang="zh-CN" altLang="en-US" dirty="0">
                <a:solidFill>
                  <a:srgbClr val="0000FF"/>
                </a:solidFill>
              </a:rPr>
              <a:t>决策依据：</a:t>
            </a:r>
            <a:endParaRPr lang="en-US" altLang="zh-CN" dirty="0">
              <a:solidFill>
                <a:srgbClr val="0000FF"/>
              </a:solidFill>
            </a:endParaRPr>
          </a:p>
          <a:p>
            <a:pPr lvl="2"/>
            <a:r>
              <a:rPr lang="zh-CN" altLang="en-US" dirty="0"/>
              <a:t>作物的种植播期影响生长期间的光温生态条件，进而影响作物产量、产量构成以及物质生产和转化能力。</a:t>
            </a:r>
          </a:p>
          <a:p>
            <a:pPr lvl="1"/>
            <a:r>
              <a:rPr lang="zh-CN" altLang="en-US" dirty="0">
                <a:solidFill>
                  <a:srgbClr val="0000FF"/>
                </a:solidFill>
              </a:rPr>
              <a:t>应用：</a:t>
            </a:r>
          </a:p>
          <a:p>
            <a:pPr lvl="2"/>
            <a:r>
              <a:rPr lang="zh-CN" altLang="en-US" dirty="0"/>
              <a:t>油菜栽培模拟优化决策系统 </a:t>
            </a:r>
            <a:r>
              <a:rPr lang="en-US" altLang="zh-CN" dirty="0"/>
              <a:t>(Rape -CSODS)</a:t>
            </a:r>
            <a:endParaRPr lang="en-US" dirty="0"/>
          </a:p>
        </p:txBody>
      </p:sp>
      <p:sp>
        <p:nvSpPr>
          <p:cNvPr id="4" name="文本框 3">
            <a:extLst>
              <a:ext uri="{FF2B5EF4-FFF2-40B4-BE49-F238E27FC236}">
                <a16:creationId xmlns:a16="http://schemas.microsoft.com/office/drawing/2014/main" id="{E6BE55C3-A4C2-9EA0-B8E9-D18922762E07}"/>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spTree>
    <p:extLst>
      <p:ext uri="{BB962C8B-B14F-4D97-AF65-F5344CB8AC3E}">
        <p14:creationId xmlns:p14="http://schemas.microsoft.com/office/powerpoint/2010/main" val="1502661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本章目录</a:t>
            </a:r>
          </a:p>
        </p:txBody>
      </p:sp>
      <p:sp>
        <p:nvSpPr>
          <p:cNvPr id="3" name="内容占位符 2"/>
          <p:cNvSpPr>
            <a:spLocks noGrp="1"/>
          </p:cNvSpPr>
          <p:nvPr>
            <p:ph idx="1"/>
          </p:nvPr>
        </p:nvSpPr>
        <p:spPr>
          <a:xfrm>
            <a:off x="838200" y="1477877"/>
            <a:ext cx="10515600" cy="3421670"/>
          </a:xfrm>
        </p:spPr>
        <p:txBody>
          <a:bodyPr>
            <a:normAutofit/>
          </a:bodyPr>
          <a:lstStyle/>
          <a:p>
            <a:pPr algn="l">
              <a:lnSpc>
                <a:spcPct val="150000"/>
              </a:lnSpc>
            </a:pPr>
            <a:r>
              <a:rPr lang="zh-CN" altLang="en-US" dirty="0"/>
              <a:t>第一节 智能决策支持系统</a:t>
            </a:r>
            <a:endParaRPr lang="en-US" altLang="zh-CN" dirty="0"/>
          </a:p>
          <a:p>
            <a:pPr algn="l">
              <a:lnSpc>
                <a:spcPct val="150000"/>
              </a:lnSpc>
            </a:pPr>
            <a:r>
              <a:rPr lang="zh-CN" altLang="en-US" dirty="0"/>
              <a:t>第二节 智能种植决策的原理及模型</a:t>
            </a:r>
            <a:endParaRPr lang="en-US" altLang="zh-CN" dirty="0"/>
          </a:p>
          <a:p>
            <a:pPr algn="l">
              <a:lnSpc>
                <a:spcPct val="150000"/>
              </a:lnSpc>
            </a:pPr>
            <a:r>
              <a:rPr lang="zh-CN" altLang="en-US" dirty="0"/>
              <a:t>第三节 智能种植决策应用案例</a:t>
            </a:r>
            <a:endParaRPr lang="en-US" altLang="zh-CN" dirty="0"/>
          </a:p>
          <a:p>
            <a:pPr algn="l">
              <a:lnSpc>
                <a:spcPct val="150000"/>
              </a:lnSpc>
            </a:pPr>
            <a:r>
              <a:rPr lang="zh-CN" altLang="en-US" dirty="0"/>
              <a:t>第四节 智能农机装备</a:t>
            </a:r>
            <a:endParaRPr lang="en-US" altLang="zh-CN" dirty="0"/>
          </a:p>
          <a:p>
            <a:pPr algn="l">
              <a:lnSpc>
                <a:spcPct val="150000"/>
              </a:lnSpc>
            </a:pPr>
            <a:r>
              <a:rPr lang="zh-CN" altLang="en-US" dirty="0"/>
              <a:t>第五节 智能农机装备及其应用</a:t>
            </a:r>
            <a:endParaRPr lang="en-US" altLang="zh-CN" dirty="0"/>
          </a:p>
          <a:p>
            <a:pPr algn="l">
              <a:lnSpc>
                <a:spcPct val="150000"/>
              </a:lnSpc>
            </a:pPr>
            <a:endParaRPr lang="en-US" altLang="zh-CN" dirty="0"/>
          </a:p>
        </p:txBody>
      </p:sp>
      <p:sp>
        <p:nvSpPr>
          <p:cNvPr id="4" name="文本框 3">
            <a:extLst>
              <a:ext uri="{FF2B5EF4-FFF2-40B4-BE49-F238E27FC236}">
                <a16:creationId xmlns:a16="http://schemas.microsoft.com/office/drawing/2014/main" id="{2AE0C063-8F1C-89C7-7C9C-05093E927F48}"/>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四、智能种植决策支持系统的功能模块及其应用</a:t>
            </a:r>
            <a:endParaRPr lang="en-US" altLang="zh-CN" dirty="0"/>
          </a:p>
        </p:txBody>
      </p:sp>
      <p:sp>
        <p:nvSpPr>
          <p:cNvPr id="6" name="内容占位符 5"/>
          <p:cNvSpPr>
            <a:spLocks noGrp="1"/>
          </p:cNvSpPr>
          <p:nvPr>
            <p:ph idx="1"/>
          </p:nvPr>
        </p:nvSpPr>
        <p:spPr/>
        <p:txBody>
          <a:bodyPr>
            <a:normAutofit/>
          </a:bodyPr>
          <a:lstStyle/>
          <a:p>
            <a:pPr marL="457200" lvl="1" indent="0">
              <a:buNone/>
            </a:pPr>
            <a:endParaRPr lang="zh-CN" altLang="en-US" dirty="0"/>
          </a:p>
          <a:p>
            <a:pPr lvl="1"/>
            <a:endParaRPr lang="zh-CN" altLang="en-US" b="1" dirty="0"/>
          </a:p>
        </p:txBody>
      </p:sp>
      <p:sp>
        <p:nvSpPr>
          <p:cNvPr id="5" name="文本框 4"/>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sp>
        <p:nvSpPr>
          <p:cNvPr id="7" name="内容占位符 5"/>
          <p:cNvSpPr>
            <a:spLocks noGrp="1"/>
          </p:cNvSpPr>
          <p:nvPr/>
        </p:nvSpPr>
        <p:spPr>
          <a:xfrm>
            <a:off x="394335" y="999191"/>
            <a:ext cx="10515600" cy="4896000"/>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2400" b="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zh-CN" altLang="en-US" b="1" dirty="0"/>
          </a:p>
        </p:txBody>
      </p:sp>
      <p:sp>
        <p:nvSpPr>
          <p:cNvPr id="3" name="文本框 2"/>
          <p:cNvSpPr txBox="1"/>
          <p:nvPr/>
        </p:nvSpPr>
        <p:spPr>
          <a:xfrm>
            <a:off x="2449195" y="5793740"/>
            <a:ext cx="6792244" cy="369332"/>
          </a:xfrm>
          <a:prstGeom prst="rect">
            <a:avLst/>
          </a:prstGeom>
          <a:noFill/>
        </p:spPr>
        <p:txBody>
          <a:bodyPr wrap="none" rtlCol="0" anchor="t">
            <a:spAutoFit/>
          </a:bodyPr>
          <a:lstStyle/>
          <a:p>
            <a:pPr marL="457200" lvl="1" indent="0">
              <a:buNone/>
            </a:pPr>
            <a:r>
              <a:rPr lang="zh-CN" altLang="en-US" dirty="0">
                <a:sym typeface="+mn-ea"/>
              </a:rPr>
              <a:t>图</a:t>
            </a:r>
            <a:r>
              <a:rPr lang="en-US" altLang="zh-CN" dirty="0">
                <a:sym typeface="+mn-ea"/>
              </a:rPr>
              <a:t> 3-5 </a:t>
            </a:r>
            <a:r>
              <a:rPr lang="zh-CN" altLang="en-US" dirty="0">
                <a:sym typeface="+mn-ea"/>
              </a:rPr>
              <a:t>油菜栽培模拟优化决策系统 (Rape CSODS)的结构与功能</a:t>
            </a:r>
            <a:endParaRPr lang="zh-CN" altLang="en-US" dirty="0"/>
          </a:p>
        </p:txBody>
      </p:sp>
      <p:pic>
        <p:nvPicPr>
          <p:cNvPr id="9" name="图片 8"/>
          <p:cNvPicPr>
            <a:picLocks noChangeAspect="1"/>
          </p:cNvPicPr>
          <p:nvPr/>
        </p:nvPicPr>
        <p:blipFill>
          <a:blip r:embed="rId2"/>
          <a:stretch>
            <a:fillRect/>
          </a:stretch>
        </p:blipFill>
        <p:spPr>
          <a:xfrm>
            <a:off x="2449195" y="1129130"/>
            <a:ext cx="7098362" cy="459973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DA230D-69C1-3A8A-E4FB-4FCB463BAADF}"/>
              </a:ext>
            </a:extLst>
          </p:cNvPr>
          <p:cNvSpPr>
            <a:spLocks noGrp="1"/>
          </p:cNvSpPr>
          <p:nvPr>
            <p:ph type="title"/>
          </p:nvPr>
        </p:nvSpPr>
        <p:spPr/>
        <p:txBody>
          <a:bodyPr/>
          <a:lstStyle/>
          <a:p>
            <a:r>
              <a:rPr lang="zh-CN" altLang="en-US" dirty="0"/>
              <a:t>四、智能种植决策支持系统的功能模块及其应用</a:t>
            </a:r>
            <a:endParaRPr lang="en-US" dirty="0"/>
          </a:p>
        </p:txBody>
      </p:sp>
      <p:sp>
        <p:nvSpPr>
          <p:cNvPr id="3" name="内容占位符 2">
            <a:extLst>
              <a:ext uri="{FF2B5EF4-FFF2-40B4-BE49-F238E27FC236}">
                <a16:creationId xmlns:a16="http://schemas.microsoft.com/office/drawing/2014/main" id="{0C6E3AAE-851A-71A6-FDD4-E61B5E8B00A7}"/>
              </a:ext>
            </a:extLst>
          </p:cNvPr>
          <p:cNvSpPr>
            <a:spLocks noGrp="1"/>
          </p:cNvSpPr>
          <p:nvPr>
            <p:ph idx="1"/>
          </p:nvPr>
        </p:nvSpPr>
        <p:spPr/>
        <p:txBody>
          <a:bodyPr/>
          <a:lstStyle/>
          <a:p>
            <a:r>
              <a:rPr lang="en-US" altLang="zh-CN" b="1" dirty="0"/>
              <a:t>3</a:t>
            </a:r>
            <a:r>
              <a:rPr lang="zh-CN" altLang="en-US" b="1" dirty="0"/>
              <a:t>、播种密度智能决策</a:t>
            </a:r>
          </a:p>
          <a:p>
            <a:pPr lvl="1"/>
            <a:r>
              <a:rPr lang="zh-CN" altLang="en-US" dirty="0">
                <a:solidFill>
                  <a:srgbClr val="0000FF"/>
                </a:solidFill>
              </a:rPr>
              <a:t>决策依据</a:t>
            </a:r>
            <a:r>
              <a:rPr lang="zh-CN" altLang="en-US" dirty="0"/>
              <a:t>：</a:t>
            </a:r>
            <a:endParaRPr lang="en-US" altLang="zh-CN" dirty="0"/>
          </a:p>
          <a:p>
            <a:pPr lvl="2"/>
            <a:r>
              <a:rPr lang="zh-CN" altLang="en-US" dirty="0"/>
              <a:t>以小麦为例，在生产过程中，播种量影响播种密度，适当密植可以合理利用光能与地力，是获得小麦高产稳产的关键技术之一。</a:t>
            </a:r>
          </a:p>
          <a:p>
            <a:pPr lvl="1"/>
            <a:r>
              <a:rPr lang="zh-CN" altLang="en-US" dirty="0">
                <a:solidFill>
                  <a:srgbClr val="0000FF"/>
                </a:solidFill>
              </a:rPr>
              <a:t>应用：</a:t>
            </a:r>
          </a:p>
          <a:p>
            <a:pPr lvl="2"/>
            <a:r>
              <a:rPr lang="zh-CN" altLang="en-US" dirty="0"/>
              <a:t>小麦栽培模拟优化决策系统 （</a:t>
            </a:r>
            <a:r>
              <a:rPr lang="en-US" altLang="zh-CN" dirty="0"/>
              <a:t>WCSODS</a:t>
            </a:r>
            <a:r>
              <a:rPr lang="zh-CN" altLang="en-US" dirty="0"/>
              <a:t>）</a:t>
            </a:r>
            <a:endParaRPr lang="en-US" dirty="0"/>
          </a:p>
        </p:txBody>
      </p:sp>
      <p:sp>
        <p:nvSpPr>
          <p:cNvPr id="4" name="文本框 3">
            <a:extLst>
              <a:ext uri="{FF2B5EF4-FFF2-40B4-BE49-F238E27FC236}">
                <a16:creationId xmlns:a16="http://schemas.microsoft.com/office/drawing/2014/main" id="{380958F9-858B-6E9A-D7E9-0430626A7D6B}"/>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spTree>
    <p:extLst>
      <p:ext uri="{BB962C8B-B14F-4D97-AF65-F5344CB8AC3E}">
        <p14:creationId xmlns:p14="http://schemas.microsoft.com/office/powerpoint/2010/main" val="2924267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3B1062-8F7E-2474-A5DB-9A13F9A31CAA}"/>
              </a:ext>
            </a:extLst>
          </p:cNvPr>
          <p:cNvSpPr>
            <a:spLocks noGrp="1"/>
          </p:cNvSpPr>
          <p:nvPr>
            <p:ph type="title"/>
          </p:nvPr>
        </p:nvSpPr>
        <p:spPr/>
        <p:txBody>
          <a:bodyPr/>
          <a:lstStyle/>
          <a:p>
            <a:r>
              <a:rPr lang="zh-CN" altLang="en-US" dirty="0"/>
              <a:t>四、智能种植决策支持系统的功能模块及其应用</a:t>
            </a:r>
            <a:endParaRPr lang="en-US" dirty="0"/>
          </a:p>
        </p:txBody>
      </p:sp>
      <p:sp>
        <p:nvSpPr>
          <p:cNvPr id="3" name="内容占位符 2">
            <a:extLst>
              <a:ext uri="{FF2B5EF4-FFF2-40B4-BE49-F238E27FC236}">
                <a16:creationId xmlns:a16="http://schemas.microsoft.com/office/drawing/2014/main" id="{C60816CA-0AFC-80E0-55EE-7E694BE90DB4}"/>
              </a:ext>
            </a:extLst>
          </p:cNvPr>
          <p:cNvSpPr>
            <a:spLocks noGrp="1"/>
          </p:cNvSpPr>
          <p:nvPr>
            <p:ph idx="1"/>
          </p:nvPr>
        </p:nvSpPr>
        <p:spPr/>
        <p:txBody>
          <a:bodyPr/>
          <a:lstStyle/>
          <a:p>
            <a:r>
              <a:rPr lang="en-US" altLang="zh-CN" b="1" dirty="0"/>
              <a:t>4</a:t>
            </a:r>
            <a:r>
              <a:rPr lang="zh-CN" altLang="en-US" b="1" dirty="0"/>
              <a:t>、水肥方案智能决策</a:t>
            </a:r>
          </a:p>
          <a:p>
            <a:pPr lvl="1"/>
            <a:r>
              <a:rPr lang="zh-CN" altLang="en-US" dirty="0">
                <a:solidFill>
                  <a:srgbClr val="0000FF"/>
                </a:solidFill>
              </a:rPr>
              <a:t>决策依据：</a:t>
            </a:r>
            <a:endParaRPr lang="en-US" altLang="zh-CN" dirty="0">
              <a:solidFill>
                <a:srgbClr val="0000FF"/>
              </a:solidFill>
            </a:endParaRPr>
          </a:p>
          <a:p>
            <a:pPr lvl="2"/>
            <a:r>
              <a:rPr lang="zh-CN" altLang="en-US" dirty="0"/>
              <a:t>世界上许多国家都在面临着灌溉的压力，受到供水限制或者水质问题。肥料不恰当的利用会导致土壤、地下水和大气污染。在种植管理中最优的水肥方案要求水肥的精准施用以及水肥协同。</a:t>
            </a:r>
          </a:p>
          <a:p>
            <a:pPr lvl="1"/>
            <a:r>
              <a:rPr lang="zh-CN" altLang="en-US" dirty="0">
                <a:solidFill>
                  <a:srgbClr val="0000FF"/>
                </a:solidFill>
              </a:rPr>
              <a:t>应用</a:t>
            </a:r>
            <a:r>
              <a:rPr lang="zh-CN" altLang="en-US" dirty="0"/>
              <a:t>：</a:t>
            </a:r>
          </a:p>
          <a:p>
            <a:pPr lvl="2"/>
            <a:r>
              <a:rPr lang="zh-CN" altLang="en-US" dirty="0"/>
              <a:t>棉花生产管理专家系统 </a:t>
            </a:r>
            <a:r>
              <a:rPr lang="en-US" altLang="zh-CN" dirty="0"/>
              <a:t>GOSSYM/COMAX</a:t>
            </a:r>
          </a:p>
          <a:p>
            <a:pPr lvl="2"/>
            <a:r>
              <a:rPr lang="zh-CN" altLang="en-US" dirty="0"/>
              <a:t>灌溉管理决策支持系统 </a:t>
            </a:r>
            <a:r>
              <a:rPr lang="en-US" altLang="zh-CN" dirty="0"/>
              <a:t>SIMIS</a:t>
            </a:r>
          </a:p>
          <a:p>
            <a:pPr lvl="2"/>
            <a:r>
              <a:rPr lang="zh-CN" altLang="en-US" dirty="0"/>
              <a:t>实时灌溉决策支持系统 </a:t>
            </a:r>
            <a:r>
              <a:rPr lang="en-US" altLang="zh-CN" dirty="0"/>
              <a:t>DSSIS + </a:t>
            </a:r>
            <a:r>
              <a:rPr lang="zh-CN" altLang="en-US" dirty="0"/>
              <a:t>根区水质模型 </a:t>
            </a:r>
            <a:r>
              <a:rPr lang="en-US" altLang="zh-CN" dirty="0"/>
              <a:t>RZWQM2</a:t>
            </a:r>
            <a:endParaRPr lang="en-US" dirty="0"/>
          </a:p>
        </p:txBody>
      </p:sp>
      <p:sp>
        <p:nvSpPr>
          <p:cNvPr id="4" name="文本框 3">
            <a:extLst>
              <a:ext uri="{FF2B5EF4-FFF2-40B4-BE49-F238E27FC236}">
                <a16:creationId xmlns:a16="http://schemas.microsoft.com/office/drawing/2014/main" id="{73A1D2DF-B696-2533-678A-9408348EBA8D}"/>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spTree>
    <p:extLst>
      <p:ext uri="{BB962C8B-B14F-4D97-AF65-F5344CB8AC3E}">
        <p14:creationId xmlns:p14="http://schemas.microsoft.com/office/powerpoint/2010/main" val="1220063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第三节 智能种植决策应用案例</a:t>
            </a:r>
          </a:p>
        </p:txBody>
      </p:sp>
      <p:sp>
        <p:nvSpPr>
          <p:cNvPr id="5" name="文本框 4"/>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一、案例背景</a:t>
            </a:r>
            <a:endParaRPr lang="en-US" altLang="zh-CN" dirty="0"/>
          </a:p>
        </p:txBody>
      </p:sp>
      <p:sp>
        <p:nvSpPr>
          <p:cNvPr id="6" name="内容占位符 5"/>
          <p:cNvSpPr>
            <a:spLocks noGrp="1"/>
          </p:cNvSpPr>
          <p:nvPr>
            <p:ph idx="1"/>
          </p:nvPr>
        </p:nvSpPr>
        <p:spPr/>
        <p:txBody>
          <a:bodyPr>
            <a:normAutofit/>
          </a:bodyPr>
          <a:lstStyle/>
          <a:p>
            <a:r>
              <a:rPr lang="zh-CN" altLang="en-US" dirty="0"/>
              <a:t>智能种植决策系统</a:t>
            </a:r>
            <a:endParaRPr lang="en-US" altLang="zh-CN" dirty="0"/>
          </a:p>
          <a:p>
            <a:pPr lvl="1"/>
            <a:r>
              <a:rPr lang="zh-CN" altLang="en-US" dirty="0"/>
              <a:t>核心：大数据驱动型智能农业技术系统（</a:t>
            </a:r>
            <a:r>
              <a:rPr lang="en-US" dirty="0"/>
              <a:t>FIS</a:t>
            </a:r>
            <a:r>
              <a:rPr lang="zh-CN" altLang="en-US" dirty="0"/>
              <a:t>），配合手机</a:t>
            </a:r>
            <a:r>
              <a:rPr lang="en-US" altLang="zh-CN" dirty="0"/>
              <a:t>APP</a:t>
            </a:r>
          </a:p>
          <a:p>
            <a:pPr lvl="2"/>
            <a:endParaRPr lang="en-US" altLang="zh-CN" dirty="0"/>
          </a:p>
          <a:p>
            <a:endParaRPr lang="zh-CN" altLang="en-US" dirty="0"/>
          </a:p>
        </p:txBody>
      </p:sp>
      <p:sp>
        <p:nvSpPr>
          <p:cNvPr id="5" name="文本框 4"/>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sp>
        <p:nvSpPr>
          <p:cNvPr id="2" name="文本框 1"/>
          <p:cNvSpPr txBox="1"/>
          <p:nvPr/>
        </p:nvSpPr>
        <p:spPr>
          <a:xfrm>
            <a:off x="4152000" y="2676341"/>
            <a:ext cx="3888000" cy="460375"/>
          </a:xfrm>
          <a:prstGeom prst="rect">
            <a:avLst/>
          </a:prstGeom>
          <a:noFill/>
        </p:spPr>
        <p:txBody>
          <a:bodyPr wrap="square" rtlCol="0" anchor="t">
            <a:spAutoFit/>
          </a:bodyPr>
          <a:lstStyle/>
          <a:p>
            <a:r>
              <a:rPr lang="zh-CN" sz="2400" dirty="0">
                <a:solidFill>
                  <a:srgbClr val="0000FF"/>
                </a:solidFill>
              </a:rPr>
              <a:t>产前规划—产中管理—收获</a:t>
            </a:r>
          </a:p>
        </p:txBody>
      </p:sp>
      <p:cxnSp>
        <p:nvCxnSpPr>
          <p:cNvPr id="3" name="直接连接符 2"/>
          <p:cNvCxnSpPr/>
          <p:nvPr/>
        </p:nvCxnSpPr>
        <p:spPr>
          <a:xfrm flipV="1">
            <a:off x="3866992" y="3297395"/>
            <a:ext cx="4320000"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文本框 6"/>
          <p:cNvSpPr txBox="1"/>
          <p:nvPr/>
        </p:nvSpPr>
        <p:spPr>
          <a:xfrm>
            <a:off x="4561707" y="3393780"/>
            <a:ext cx="3068585" cy="461665"/>
          </a:xfrm>
          <a:prstGeom prst="rect">
            <a:avLst/>
          </a:prstGeom>
          <a:noFill/>
        </p:spPr>
        <p:txBody>
          <a:bodyPr wrap="square" rtlCol="0">
            <a:spAutoFit/>
          </a:bodyPr>
          <a:lstStyle/>
          <a:p>
            <a:pPr algn="ctr"/>
            <a:r>
              <a:rPr lang="zh-CN" altLang="en-US" sz="2400" dirty="0"/>
              <a:t>提供全过程技术支持</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一、案例背景</a:t>
            </a:r>
            <a:endParaRPr lang="en-US" altLang="zh-CN" dirty="0"/>
          </a:p>
        </p:txBody>
      </p:sp>
      <p:sp>
        <p:nvSpPr>
          <p:cNvPr id="6" name="内容占位符 5"/>
          <p:cNvSpPr>
            <a:spLocks noGrp="1"/>
          </p:cNvSpPr>
          <p:nvPr>
            <p:ph idx="1"/>
          </p:nvPr>
        </p:nvSpPr>
        <p:spPr/>
        <p:txBody>
          <a:bodyPr>
            <a:normAutofit/>
          </a:bodyPr>
          <a:lstStyle/>
          <a:p>
            <a:r>
              <a:rPr lang="zh-CN" altLang="en-US" dirty="0"/>
              <a:t>大数据驱动型智能农业技术系统（</a:t>
            </a:r>
            <a:r>
              <a:rPr lang="en-US" dirty="0"/>
              <a:t>FIS</a:t>
            </a:r>
            <a:r>
              <a:rPr lang="zh-CN" altLang="en-US" dirty="0"/>
              <a:t>）</a:t>
            </a:r>
            <a:endParaRPr lang="en-US" altLang="zh-CN" dirty="0"/>
          </a:p>
          <a:p>
            <a:pPr lvl="1"/>
            <a:r>
              <a:rPr lang="zh-CN" altLang="en-US" dirty="0"/>
              <a:t>以实例为中心的注意力网络 </a:t>
            </a:r>
            <a:r>
              <a:rPr lang="en-US" altLang="zh-CN" dirty="0"/>
              <a:t>(</a:t>
            </a:r>
            <a:r>
              <a:rPr lang="en-US" altLang="zh-CN" dirty="0" err="1"/>
              <a:t>iCAN</a:t>
            </a:r>
            <a:r>
              <a:rPr lang="en-US" altLang="zh-CN" dirty="0"/>
              <a:t>)</a:t>
            </a:r>
            <a:r>
              <a:rPr lang="zh-CN" altLang="en-US" dirty="0"/>
              <a:t>的“</a:t>
            </a:r>
            <a:r>
              <a:rPr lang="en-US" altLang="zh-CN" dirty="0"/>
              <a:t>R10”</a:t>
            </a:r>
            <a:r>
              <a:rPr lang="zh-CN" altLang="en-US" dirty="0"/>
              <a:t>十因素优选技术</a:t>
            </a:r>
            <a:endParaRPr lang="en-US" altLang="zh-CN" dirty="0"/>
          </a:p>
          <a:p>
            <a:endParaRPr lang="zh-CN" altLang="en-US" dirty="0"/>
          </a:p>
        </p:txBody>
      </p:sp>
      <p:sp>
        <p:nvSpPr>
          <p:cNvPr id="5" name="文本框 4"/>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pic>
        <p:nvPicPr>
          <p:cNvPr id="3" name="图片 2"/>
          <p:cNvPicPr>
            <a:picLocks noChangeAspect="1"/>
          </p:cNvPicPr>
          <p:nvPr/>
        </p:nvPicPr>
        <p:blipFill>
          <a:blip r:embed="rId2"/>
          <a:stretch>
            <a:fillRect/>
          </a:stretch>
        </p:blipFill>
        <p:spPr>
          <a:xfrm>
            <a:off x="3324525" y="2301093"/>
            <a:ext cx="6105843" cy="3223451"/>
          </a:xfrm>
          <a:prstGeom prst="rect">
            <a:avLst/>
          </a:prstGeom>
        </p:spPr>
      </p:pic>
      <p:sp>
        <p:nvSpPr>
          <p:cNvPr id="7" name="文本框 6"/>
          <p:cNvSpPr txBox="1"/>
          <p:nvPr/>
        </p:nvSpPr>
        <p:spPr>
          <a:xfrm>
            <a:off x="4552457" y="5614935"/>
            <a:ext cx="3649980" cy="368300"/>
          </a:xfrm>
          <a:prstGeom prst="rect">
            <a:avLst/>
          </a:prstGeom>
          <a:noFill/>
        </p:spPr>
        <p:txBody>
          <a:bodyPr wrap="square" rtlCol="0" anchor="t">
            <a:spAutoFit/>
          </a:bodyPr>
          <a:lstStyle/>
          <a:p>
            <a:r>
              <a:rPr lang="zh-CN" altLang="en-US" dirty="0"/>
              <a:t> 图</a:t>
            </a:r>
            <a:r>
              <a:rPr lang="en-US" altLang="zh-CN" dirty="0"/>
              <a:t>3-6 </a:t>
            </a:r>
            <a:r>
              <a:rPr lang="zh-CN" altLang="en-US" dirty="0"/>
              <a:t>智能种植决策系统平台框架</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5323E2-D0E2-6EAE-4624-9B99F2F2D213}"/>
              </a:ext>
            </a:extLst>
          </p:cNvPr>
          <p:cNvSpPr>
            <a:spLocks noGrp="1"/>
          </p:cNvSpPr>
          <p:nvPr>
            <p:ph type="title"/>
          </p:nvPr>
        </p:nvSpPr>
        <p:spPr/>
        <p:txBody>
          <a:bodyPr/>
          <a:lstStyle/>
          <a:p>
            <a:r>
              <a:rPr lang="zh-CN" altLang="en-US" dirty="0"/>
              <a:t>二、实现过程</a:t>
            </a:r>
          </a:p>
        </p:txBody>
      </p:sp>
      <p:sp>
        <p:nvSpPr>
          <p:cNvPr id="3" name="内容占位符 2">
            <a:extLst>
              <a:ext uri="{FF2B5EF4-FFF2-40B4-BE49-F238E27FC236}">
                <a16:creationId xmlns:a16="http://schemas.microsoft.com/office/drawing/2014/main" id="{BAA94C8F-0E2B-F648-EA51-4A2B7385AEEE}"/>
              </a:ext>
            </a:extLst>
          </p:cNvPr>
          <p:cNvSpPr>
            <a:spLocks noGrp="1"/>
          </p:cNvSpPr>
          <p:nvPr>
            <p:ph idx="1"/>
          </p:nvPr>
        </p:nvSpPr>
        <p:spPr/>
        <p:txBody>
          <a:bodyPr/>
          <a:lstStyle/>
          <a:p>
            <a:r>
              <a:rPr lang="zh-CN" altLang="en-US" dirty="0">
                <a:solidFill>
                  <a:srgbClr val="0000FF"/>
                </a:solidFill>
              </a:rPr>
              <a:t>确定品种</a:t>
            </a:r>
            <a:r>
              <a:rPr lang="zh-CN" altLang="en-US" dirty="0"/>
              <a:t>：收集多年气候、地形、耕作制度、土地基本情况、历史种植数据，得到推荐品种；</a:t>
            </a:r>
          </a:p>
          <a:p>
            <a:r>
              <a:rPr lang="zh-CN" altLang="en-US" dirty="0">
                <a:solidFill>
                  <a:srgbClr val="0000FF"/>
                </a:solidFill>
              </a:rPr>
              <a:t>确定种植密度</a:t>
            </a:r>
            <a:r>
              <a:rPr lang="zh-CN" altLang="en-US" dirty="0"/>
              <a:t>：利用气象预测信息，决策最佳种植密度和产量目标的设定；</a:t>
            </a:r>
          </a:p>
          <a:p>
            <a:r>
              <a:rPr lang="zh-CN" altLang="en-US" dirty="0">
                <a:solidFill>
                  <a:srgbClr val="0000FF"/>
                </a:solidFill>
              </a:rPr>
              <a:t>地力分析</a:t>
            </a:r>
            <a:r>
              <a:rPr lang="zh-CN" altLang="en-US" dirty="0"/>
              <a:t>：分析土壤数据，计算地力（土壤肥力）；</a:t>
            </a:r>
          </a:p>
          <a:p>
            <a:r>
              <a:rPr lang="zh-CN" altLang="en-US" dirty="0">
                <a:solidFill>
                  <a:srgbClr val="0000FF"/>
                </a:solidFill>
              </a:rPr>
              <a:t>作物肥力吸收</a:t>
            </a:r>
            <a:r>
              <a:rPr lang="zh-CN" altLang="en-US" dirty="0"/>
              <a:t>：利用气象预测信息，计算肥力吸收状况；</a:t>
            </a:r>
          </a:p>
          <a:p>
            <a:r>
              <a:rPr lang="zh-CN" altLang="en-US" dirty="0">
                <a:solidFill>
                  <a:srgbClr val="0000FF"/>
                </a:solidFill>
              </a:rPr>
              <a:t>确定播种时间</a:t>
            </a:r>
            <a:r>
              <a:rPr lang="zh-CN" altLang="en-US" dirty="0"/>
              <a:t>：根据历史种植数据与实时、未来</a:t>
            </a:r>
            <a:r>
              <a:rPr lang="en-US" altLang="zh-CN" dirty="0"/>
              <a:t>10</a:t>
            </a:r>
            <a:r>
              <a:rPr lang="zh-CN" altLang="en-US" dirty="0"/>
              <a:t>天气象预测数据，推测最佳播种时间。</a:t>
            </a:r>
          </a:p>
          <a:p>
            <a:endParaRPr lang="zh-CN" altLang="en-US" dirty="0"/>
          </a:p>
        </p:txBody>
      </p:sp>
      <p:sp>
        <p:nvSpPr>
          <p:cNvPr id="4" name="文本框 3">
            <a:extLst>
              <a:ext uri="{FF2B5EF4-FFF2-40B4-BE49-F238E27FC236}">
                <a16:creationId xmlns:a16="http://schemas.microsoft.com/office/drawing/2014/main" id="{ACAE0315-A401-4A78-9E7D-F94F33B9DC68}"/>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spTree>
    <p:extLst>
      <p:ext uri="{BB962C8B-B14F-4D97-AF65-F5344CB8AC3E}">
        <p14:creationId xmlns:p14="http://schemas.microsoft.com/office/powerpoint/2010/main" val="84155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21BF8F-6343-7F5A-FD0E-294E9044A524}"/>
              </a:ext>
            </a:extLst>
          </p:cNvPr>
          <p:cNvSpPr>
            <a:spLocks noGrp="1"/>
          </p:cNvSpPr>
          <p:nvPr>
            <p:ph type="title"/>
          </p:nvPr>
        </p:nvSpPr>
        <p:spPr/>
        <p:txBody>
          <a:bodyPr/>
          <a:lstStyle/>
          <a:p>
            <a:r>
              <a:rPr lang="zh-CN" altLang="en-US" dirty="0"/>
              <a:t>二、实现过程</a:t>
            </a:r>
          </a:p>
        </p:txBody>
      </p:sp>
      <p:sp>
        <p:nvSpPr>
          <p:cNvPr id="3" name="内容占位符 2">
            <a:extLst>
              <a:ext uri="{FF2B5EF4-FFF2-40B4-BE49-F238E27FC236}">
                <a16:creationId xmlns:a16="http://schemas.microsoft.com/office/drawing/2014/main" id="{A3AE8175-1757-4D3C-CF98-0B1EFB075897}"/>
              </a:ext>
            </a:extLst>
          </p:cNvPr>
          <p:cNvSpPr>
            <a:spLocks noGrp="1"/>
          </p:cNvSpPr>
          <p:nvPr>
            <p:ph idx="1"/>
          </p:nvPr>
        </p:nvSpPr>
        <p:spPr/>
        <p:txBody>
          <a:bodyPr/>
          <a:lstStyle/>
          <a:p>
            <a:r>
              <a:rPr lang="zh-CN" altLang="en-US" dirty="0">
                <a:solidFill>
                  <a:srgbClr val="0000FF"/>
                </a:solidFill>
              </a:rPr>
              <a:t>配方施肥</a:t>
            </a:r>
            <a:r>
              <a:rPr lang="zh-CN" altLang="en-US" dirty="0"/>
              <a:t>：作物生长模型 </a:t>
            </a:r>
            <a:r>
              <a:rPr lang="en-US" altLang="zh-CN" dirty="0"/>
              <a:t>+ </a:t>
            </a:r>
            <a:r>
              <a:rPr lang="zh-CN" altLang="en-US" dirty="0"/>
              <a:t>气象预测数据、遥感数据，推断作物生长发育进程及根系生长状况，推荐最佳追肥时间；根据地势、作物各发育阶段需水情况以及田间持水量，运算最佳配方肥料。</a:t>
            </a:r>
          </a:p>
          <a:p>
            <a:r>
              <a:rPr lang="zh-CN" altLang="en-US" dirty="0">
                <a:solidFill>
                  <a:srgbClr val="0000FF"/>
                </a:solidFill>
              </a:rPr>
              <a:t>追肥</a:t>
            </a:r>
            <a:r>
              <a:rPr lang="zh-CN" altLang="en-US" dirty="0"/>
              <a:t>：利用</a:t>
            </a:r>
            <a:r>
              <a:rPr lang="en-US" altLang="zh-CN" dirty="0"/>
              <a:t>SPAD</a:t>
            </a:r>
            <a:r>
              <a:rPr lang="zh-CN" altLang="en-US" dirty="0"/>
              <a:t>仪，动态检测作物养分状况，确定最佳追肥量。</a:t>
            </a:r>
          </a:p>
          <a:p>
            <a:r>
              <a:rPr lang="zh-CN" altLang="en-US" dirty="0">
                <a:solidFill>
                  <a:srgbClr val="0000FF"/>
                </a:solidFill>
              </a:rPr>
              <a:t>病害预防</a:t>
            </a:r>
            <a:r>
              <a:rPr lang="zh-CN" altLang="en-US" dirty="0"/>
              <a:t>：</a:t>
            </a:r>
          </a:p>
          <a:p>
            <a:pPr lvl="1"/>
            <a:r>
              <a:rPr lang="zh-CN" altLang="en-US" dirty="0"/>
              <a:t>（</a:t>
            </a:r>
            <a:r>
              <a:rPr lang="en-US" altLang="zh-CN" dirty="0"/>
              <a:t>1</a:t>
            </a:r>
            <a:r>
              <a:rPr lang="zh-CN" altLang="en-US" dirty="0"/>
              <a:t>）根据病害发生模型，推断预防病害最佳时间</a:t>
            </a:r>
          </a:p>
          <a:p>
            <a:pPr lvl="1"/>
            <a:r>
              <a:rPr lang="zh-CN" altLang="en-US" dirty="0"/>
              <a:t>（</a:t>
            </a:r>
            <a:r>
              <a:rPr lang="en-US" altLang="zh-CN" dirty="0"/>
              <a:t>2</a:t>
            </a:r>
            <a:r>
              <a:rPr lang="zh-CN" altLang="en-US" dirty="0"/>
              <a:t>）利用大数据库农业机械及飞防信息，协助规划区域统防统治。</a:t>
            </a:r>
          </a:p>
          <a:p>
            <a:r>
              <a:rPr lang="zh-CN" altLang="en-US" dirty="0">
                <a:solidFill>
                  <a:srgbClr val="0000FF"/>
                </a:solidFill>
              </a:rPr>
              <a:t>收获</a:t>
            </a:r>
            <a:r>
              <a:rPr lang="zh-CN" altLang="en-US" dirty="0"/>
              <a:t>：利用作物生长模型，耦合气象模型，推测最佳收获时间。</a:t>
            </a:r>
          </a:p>
          <a:p>
            <a:endParaRPr lang="zh-CN" altLang="en-US" dirty="0"/>
          </a:p>
          <a:p>
            <a:endParaRPr lang="zh-CN" altLang="en-US" dirty="0"/>
          </a:p>
        </p:txBody>
      </p:sp>
    </p:spTree>
    <p:extLst>
      <p:ext uri="{BB962C8B-B14F-4D97-AF65-F5344CB8AC3E}">
        <p14:creationId xmlns:p14="http://schemas.microsoft.com/office/powerpoint/2010/main" val="3309908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C85303C7-BBFF-B6DC-4A95-B0C32AF51355}"/>
              </a:ext>
            </a:extLst>
          </p:cNvPr>
          <p:cNvSpPr>
            <a:spLocks noGrp="1"/>
          </p:cNvSpPr>
          <p:nvPr>
            <p:ph type="title"/>
          </p:nvPr>
        </p:nvSpPr>
        <p:spPr/>
        <p:txBody>
          <a:bodyPr/>
          <a:lstStyle/>
          <a:p>
            <a:r>
              <a:rPr lang="zh-CN" altLang="en-US" dirty="0"/>
              <a:t>第四节 智能农机装备</a:t>
            </a:r>
          </a:p>
        </p:txBody>
      </p:sp>
    </p:spTree>
    <p:extLst>
      <p:ext uri="{BB962C8B-B14F-4D97-AF65-F5344CB8AC3E}">
        <p14:creationId xmlns:p14="http://schemas.microsoft.com/office/powerpoint/2010/main" val="603176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DDCEDB-D112-E74B-1D7D-2C93C162C51A}"/>
              </a:ext>
            </a:extLst>
          </p:cNvPr>
          <p:cNvSpPr>
            <a:spLocks noGrp="1"/>
          </p:cNvSpPr>
          <p:nvPr>
            <p:ph type="title"/>
          </p:nvPr>
        </p:nvSpPr>
        <p:spPr/>
        <p:txBody>
          <a:bodyPr/>
          <a:lstStyle/>
          <a:p>
            <a:r>
              <a:rPr lang="zh-CN" altLang="en-US" dirty="0"/>
              <a:t>一、应用于整地环节的智能农机</a:t>
            </a:r>
            <a:endParaRPr lang="en-US" dirty="0"/>
          </a:p>
        </p:txBody>
      </p:sp>
      <p:sp>
        <p:nvSpPr>
          <p:cNvPr id="3" name="内容占位符 2">
            <a:extLst>
              <a:ext uri="{FF2B5EF4-FFF2-40B4-BE49-F238E27FC236}">
                <a16:creationId xmlns:a16="http://schemas.microsoft.com/office/drawing/2014/main" id="{BDCE0D48-E128-ACAE-932F-5CCFEC552C84}"/>
              </a:ext>
            </a:extLst>
          </p:cNvPr>
          <p:cNvSpPr>
            <a:spLocks noGrp="1"/>
          </p:cNvSpPr>
          <p:nvPr>
            <p:ph idx="1"/>
          </p:nvPr>
        </p:nvSpPr>
        <p:spPr/>
        <p:txBody>
          <a:bodyPr/>
          <a:lstStyle/>
          <a:p>
            <a:r>
              <a:rPr lang="en-US" altLang="zh-CN" b="1" dirty="0"/>
              <a:t>1</a:t>
            </a:r>
            <a:r>
              <a:rPr lang="zh-CN" altLang="en-US" b="1" dirty="0"/>
              <a:t>、激光平地机</a:t>
            </a:r>
            <a:endParaRPr lang="en-US" altLang="zh-CN" b="1" dirty="0"/>
          </a:p>
          <a:p>
            <a:pPr lvl="1"/>
            <a:r>
              <a:rPr lang="zh-CN" altLang="en-US" dirty="0">
                <a:solidFill>
                  <a:srgbClr val="0000FF"/>
                </a:solidFill>
              </a:rPr>
              <a:t>优点</a:t>
            </a:r>
            <a:r>
              <a:rPr lang="zh-CN" altLang="en-US" dirty="0"/>
              <a:t>：大幅度提升土地平整精度，对于减少水肥流失、节水增产有显著效果。</a:t>
            </a:r>
            <a:endParaRPr lang="en-US" altLang="zh-CN" dirty="0"/>
          </a:p>
          <a:p>
            <a:pPr lvl="1"/>
            <a:r>
              <a:rPr lang="zh-CN" altLang="en-US" dirty="0">
                <a:solidFill>
                  <a:srgbClr val="0000FF"/>
                </a:solidFill>
              </a:rPr>
              <a:t>缺点</a:t>
            </a:r>
            <a:r>
              <a:rPr lang="zh-CN" altLang="en-US" dirty="0"/>
              <a:t>：使用易受环境因素影响；受激光接收器的范围限制，不适合对地势高差大的土地进行平整。</a:t>
            </a:r>
            <a:endParaRPr lang="en-US" altLang="zh-CN" dirty="0"/>
          </a:p>
          <a:p>
            <a:r>
              <a:rPr lang="en-US" altLang="zh-CN" b="1" dirty="0"/>
              <a:t>2</a:t>
            </a:r>
            <a:r>
              <a:rPr lang="zh-CN" altLang="en-US" b="1" dirty="0"/>
              <a:t>、卫星平地机</a:t>
            </a:r>
            <a:endParaRPr lang="en-US" altLang="zh-CN" b="1" dirty="0"/>
          </a:p>
          <a:p>
            <a:pPr lvl="1"/>
            <a:r>
              <a:rPr lang="zh-CN" altLang="en-US" dirty="0">
                <a:solidFill>
                  <a:srgbClr val="0000FF"/>
                </a:solidFill>
              </a:rPr>
              <a:t>优点</a:t>
            </a:r>
            <a:r>
              <a:rPr lang="zh-CN" altLang="en-US" dirty="0"/>
              <a:t>：不会受到恶劣天气的影响；通过无线电传输，平地作业不受地势高差限制。</a:t>
            </a:r>
            <a:endParaRPr lang="en-US" dirty="0"/>
          </a:p>
        </p:txBody>
      </p:sp>
      <p:sp>
        <p:nvSpPr>
          <p:cNvPr id="4" name="文本框 3">
            <a:extLst>
              <a:ext uri="{FF2B5EF4-FFF2-40B4-BE49-F238E27FC236}">
                <a16:creationId xmlns:a16="http://schemas.microsoft.com/office/drawing/2014/main" id="{4E2916FF-1E28-6ED0-9EBE-A96489F693F3}"/>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spTree>
    <p:extLst>
      <p:ext uri="{BB962C8B-B14F-4D97-AF65-F5344CB8AC3E}">
        <p14:creationId xmlns:p14="http://schemas.microsoft.com/office/powerpoint/2010/main" val="2837614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第一节 智能决策支持系统</a:t>
            </a:r>
          </a:p>
        </p:txBody>
      </p:sp>
      <p:sp>
        <p:nvSpPr>
          <p:cNvPr id="5" name="文本框 4"/>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6863DC-541C-BF25-BE41-C40737E5FE62}"/>
              </a:ext>
            </a:extLst>
          </p:cNvPr>
          <p:cNvSpPr>
            <a:spLocks noGrp="1"/>
          </p:cNvSpPr>
          <p:nvPr>
            <p:ph type="title"/>
          </p:nvPr>
        </p:nvSpPr>
        <p:spPr/>
        <p:txBody>
          <a:bodyPr/>
          <a:lstStyle/>
          <a:p>
            <a:r>
              <a:rPr lang="zh-CN" altLang="en-US" dirty="0"/>
              <a:t>二、应用于播种环节的智能农机</a:t>
            </a:r>
            <a:endParaRPr lang="en-US" dirty="0"/>
          </a:p>
        </p:txBody>
      </p:sp>
      <p:sp>
        <p:nvSpPr>
          <p:cNvPr id="3" name="内容占位符 2">
            <a:extLst>
              <a:ext uri="{FF2B5EF4-FFF2-40B4-BE49-F238E27FC236}">
                <a16:creationId xmlns:a16="http://schemas.microsoft.com/office/drawing/2014/main" id="{14349CF8-258E-342C-45A2-C3293F469C99}"/>
              </a:ext>
            </a:extLst>
          </p:cNvPr>
          <p:cNvSpPr>
            <a:spLocks noGrp="1"/>
          </p:cNvSpPr>
          <p:nvPr>
            <p:ph idx="1"/>
          </p:nvPr>
        </p:nvSpPr>
        <p:spPr/>
        <p:txBody>
          <a:bodyPr>
            <a:normAutofit/>
          </a:bodyPr>
          <a:lstStyle/>
          <a:p>
            <a:r>
              <a:rPr lang="en-US" altLang="zh-CN" b="1" dirty="0"/>
              <a:t>1</a:t>
            </a:r>
            <a:r>
              <a:rPr lang="zh-CN" altLang="en-US" b="1" dirty="0"/>
              <a:t>、智能播种机械</a:t>
            </a:r>
            <a:endParaRPr lang="en-US" altLang="zh-CN" b="1" dirty="0"/>
          </a:p>
          <a:p>
            <a:pPr lvl="1"/>
            <a:r>
              <a:rPr lang="zh-CN" altLang="en-US" dirty="0"/>
              <a:t>能根据播种期土壤墒情、生产能力等条件变化，精确调控播种机械的播种量、开沟深度等作业参数；</a:t>
            </a:r>
            <a:endParaRPr lang="en-US" altLang="zh-CN" dirty="0"/>
          </a:p>
          <a:p>
            <a:pPr lvl="1"/>
            <a:r>
              <a:rPr lang="zh-CN" altLang="en-US" dirty="0"/>
              <a:t>有助于降低生产成本、增加粮食产量。</a:t>
            </a:r>
            <a:endParaRPr lang="en-US" altLang="zh-CN" dirty="0"/>
          </a:p>
          <a:p>
            <a:r>
              <a:rPr lang="en-US" altLang="zh-CN" b="1" dirty="0"/>
              <a:t>2</a:t>
            </a:r>
            <a:r>
              <a:rPr lang="zh-CN" altLang="en-US" b="1" dirty="0"/>
              <a:t>、不同播种技术</a:t>
            </a:r>
            <a:endParaRPr lang="en-US" altLang="zh-CN" b="1" dirty="0"/>
          </a:p>
          <a:p>
            <a:pPr lvl="1"/>
            <a:r>
              <a:rPr lang="zh-CN" altLang="en-US" dirty="0"/>
              <a:t>适合水稻育苗播种的静电播种技术；</a:t>
            </a:r>
            <a:endParaRPr lang="en-US" altLang="zh-CN" dirty="0"/>
          </a:p>
          <a:p>
            <a:pPr lvl="1"/>
            <a:r>
              <a:rPr lang="zh-CN" altLang="en-US" dirty="0"/>
              <a:t>适合牧草播种的超音速播种技术；</a:t>
            </a:r>
            <a:endParaRPr lang="en-US" altLang="zh-CN" dirty="0"/>
          </a:p>
          <a:p>
            <a:pPr lvl="1"/>
            <a:r>
              <a:rPr lang="zh-CN" altLang="en-US" dirty="0"/>
              <a:t>针对种子较小的蔬菜作物的防静电种轮播种机；</a:t>
            </a:r>
            <a:endParaRPr lang="en-US" altLang="zh-CN" dirty="0"/>
          </a:p>
          <a:p>
            <a:pPr lvl="1"/>
            <a:r>
              <a:rPr lang="zh-CN" altLang="en-US" dirty="0"/>
              <a:t>针对微粒种子的液体播种技术。</a:t>
            </a:r>
            <a:endParaRPr lang="en-US" altLang="zh-CN" dirty="0"/>
          </a:p>
          <a:p>
            <a:endParaRPr lang="en-US" dirty="0"/>
          </a:p>
        </p:txBody>
      </p:sp>
      <p:sp>
        <p:nvSpPr>
          <p:cNvPr id="4" name="文本框 3">
            <a:extLst>
              <a:ext uri="{FF2B5EF4-FFF2-40B4-BE49-F238E27FC236}">
                <a16:creationId xmlns:a16="http://schemas.microsoft.com/office/drawing/2014/main" id="{D42143E1-EDD4-4BD6-F8E1-8A170EA30537}"/>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spTree>
    <p:extLst>
      <p:ext uri="{BB962C8B-B14F-4D97-AF65-F5344CB8AC3E}">
        <p14:creationId xmlns:p14="http://schemas.microsoft.com/office/powerpoint/2010/main" val="394886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213C59-CE88-2FEB-1E94-9BED43809DE4}"/>
              </a:ext>
            </a:extLst>
          </p:cNvPr>
          <p:cNvSpPr>
            <a:spLocks noGrp="1"/>
          </p:cNvSpPr>
          <p:nvPr>
            <p:ph type="title"/>
          </p:nvPr>
        </p:nvSpPr>
        <p:spPr/>
        <p:txBody>
          <a:bodyPr/>
          <a:lstStyle/>
          <a:p>
            <a:r>
              <a:rPr lang="zh-CN" altLang="en-US" dirty="0"/>
              <a:t>三、应用于灌溉环节的智能农机</a:t>
            </a:r>
            <a:endParaRPr lang="en-US" dirty="0"/>
          </a:p>
        </p:txBody>
      </p:sp>
      <p:sp>
        <p:nvSpPr>
          <p:cNvPr id="3" name="内容占位符 2">
            <a:extLst>
              <a:ext uri="{FF2B5EF4-FFF2-40B4-BE49-F238E27FC236}">
                <a16:creationId xmlns:a16="http://schemas.microsoft.com/office/drawing/2014/main" id="{5D8C328C-2C92-A550-7FC8-9C17EB03F9CF}"/>
              </a:ext>
            </a:extLst>
          </p:cNvPr>
          <p:cNvSpPr>
            <a:spLocks noGrp="1"/>
          </p:cNvSpPr>
          <p:nvPr>
            <p:ph idx="1"/>
          </p:nvPr>
        </p:nvSpPr>
        <p:spPr/>
        <p:txBody>
          <a:bodyPr>
            <a:normAutofit lnSpcReduction="10000"/>
          </a:bodyPr>
          <a:lstStyle/>
          <a:p>
            <a:r>
              <a:rPr lang="en-US" altLang="zh-CN" b="1" dirty="0"/>
              <a:t>1</a:t>
            </a:r>
            <a:r>
              <a:rPr lang="zh-CN" altLang="en-US" b="1" dirty="0"/>
              <a:t>、“互联网</a:t>
            </a:r>
            <a:r>
              <a:rPr lang="en-US" altLang="zh-CN" b="1" dirty="0"/>
              <a:t>+</a:t>
            </a:r>
            <a:r>
              <a:rPr lang="zh-CN" altLang="en-US" b="1" dirty="0"/>
              <a:t>”智慧灌溉平台</a:t>
            </a:r>
            <a:endParaRPr lang="en-US" altLang="zh-CN" b="1" dirty="0"/>
          </a:p>
          <a:p>
            <a:pPr lvl="1"/>
            <a:r>
              <a:rPr lang="zh-CN" altLang="en-US" dirty="0"/>
              <a:t>针对我国水资源利用问题，互联网思维与灌溉管理相融合</a:t>
            </a:r>
            <a:endParaRPr lang="en-US" altLang="zh-CN" dirty="0"/>
          </a:p>
          <a:p>
            <a:pPr lvl="1"/>
            <a:r>
              <a:rPr lang="zh-CN" altLang="en-US" dirty="0">
                <a:solidFill>
                  <a:srgbClr val="0000FF"/>
                </a:solidFill>
              </a:rPr>
              <a:t>控制过程</a:t>
            </a:r>
            <a:r>
              <a:rPr lang="zh-CN" altLang="en-US" dirty="0"/>
              <a:t>：获取数据→信号与数据传输→形成灌溉策略→发送指令</a:t>
            </a:r>
            <a:endParaRPr lang="en-US" altLang="zh-CN" dirty="0"/>
          </a:p>
          <a:p>
            <a:pPr lvl="1"/>
            <a:r>
              <a:rPr lang="zh-CN" altLang="en-US" dirty="0"/>
              <a:t>计算机客户端或手机</a:t>
            </a:r>
            <a:r>
              <a:rPr lang="en-US" altLang="zh-CN" dirty="0"/>
              <a:t>APP</a:t>
            </a:r>
            <a:r>
              <a:rPr lang="zh-CN" altLang="en-US" dirty="0"/>
              <a:t>查询、下载数据，设定灌溉策略与控制指令，管理灌溉系统</a:t>
            </a:r>
            <a:endParaRPr lang="en-US" altLang="zh-CN" dirty="0"/>
          </a:p>
          <a:p>
            <a:r>
              <a:rPr lang="en-US" altLang="zh-CN" b="1" dirty="0"/>
              <a:t>2</a:t>
            </a:r>
            <a:r>
              <a:rPr lang="zh-CN" altLang="en-US" b="1" dirty="0"/>
              <a:t>、太阳能灌溉系统</a:t>
            </a:r>
            <a:endParaRPr lang="en-US" altLang="zh-CN" b="1" dirty="0"/>
          </a:p>
          <a:p>
            <a:pPr lvl="1"/>
            <a:r>
              <a:rPr lang="zh-CN" altLang="en-US" dirty="0">
                <a:solidFill>
                  <a:srgbClr val="0000FF"/>
                </a:solidFill>
              </a:rPr>
              <a:t>核心</a:t>
            </a:r>
            <a:r>
              <a:rPr lang="zh-CN" altLang="en-US" dirty="0"/>
              <a:t>：以太阳能启动地下水进行灌溉</a:t>
            </a:r>
            <a:endParaRPr lang="en-US" altLang="zh-CN" dirty="0"/>
          </a:p>
          <a:p>
            <a:pPr lvl="1"/>
            <a:r>
              <a:rPr lang="zh-CN" altLang="en-US" dirty="0">
                <a:solidFill>
                  <a:srgbClr val="0000FF"/>
                </a:solidFill>
              </a:rPr>
              <a:t>工作原理</a:t>
            </a:r>
            <a:r>
              <a:rPr lang="zh-CN" altLang="en-US" dirty="0"/>
              <a:t>：太阳能作为电泵提供抽取附近地下水的动力；地下水存储于水缸中；根据系统设定将储存水送至洒水器中进行灌溉作业；雨天系统自动关闭。</a:t>
            </a:r>
            <a:endParaRPr lang="en-US" altLang="zh-CN" dirty="0"/>
          </a:p>
          <a:p>
            <a:endParaRPr lang="en-US" altLang="zh-CN" dirty="0"/>
          </a:p>
          <a:p>
            <a:pPr marL="0" indent="0">
              <a:buNone/>
            </a:pPr>
            <a:endParaRPr lang="en-US" dirty="0"/>
          </a:p>
        </p:txBody>
      </p:sp>
      <p:sp>
        <p:nvSpPr>
          <p:cNvPr id="4" name="文本框 3">
            <a:extLst>
              <a:ext uri="{FF2B5EF4-FFF2-40B4-BE49-F238E27FC236}">
                <a16:creationId xmlns:a16="http://schemas.microsoft.com/office/drawing/2014/main" id="{B3CB5BE8-523F-6A81-86F5-5E900385AA4D}"/>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spTree>
    <p:extLst>
      <p:ext uri="{BB962C8B-B14F-4D97-AF65-F5344CB8AC3E}">
        <p14:creationId xmlns:p14="http://schemas.microsoft.com/office/powerpoint/2010/main" val="11168714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C5ED87-0425-4F48-3D1D-BDD4E0A92FF2}"/>
              </a:ext>
            </a:extLst>
          </p:cNvPr>
          <p:cNvSpPr>
            <a:spLocks noGrp="1"/>
          </p:cNvSpPr>
          <p:nvPr>
            <p:ph type="title"/>
          </p:nvPr>
        </p:nvSpPr>
        <p:spPr/>
        <p:txBody>
          <a:bodyPr/>
          <a:lstStyle/>
          <a:p>
            <a:r>
              <a:rPr lang="zh-CN" altLang="en-US" dirty="0"/>
              <a:t>四、应用于施肥环节的智能农机</a:t>
            </a:r>
            <a:endParaRPr lang="en-US" dirty="0"/>
          </a:p>
        </p:txBody>
      </p:sp>
      <p:sp>
        <p:nvSpPr>
          <p:cNvPr id="3" name="内容占位符 2">
            <a:extLst>
              <a:ext uri="{FF2B5EF4-FFF2-40B4-BE49-F238E27FC236}">
                <a16:creationId xmlns:a16="http://schemas.microsoft.com/office/drawing/2014/main" id="{0B77F07C-B9BD-6570-E6C0-0DD5C28B88AA}"/>
              </a:ext>
            </a:extLst>
          </p:cNvPr>
          <p:cNvSpPr>
            <a:spLocks noGrp="1"/>
          </p:cNvSpPr>
          <p:nvPr>
            <p:ph idx="1"/>
          </p:nvPr>
        </p:nvSpPr>
        <p:spPr/>
        <p:txBody>
          <a:bodyPr/>
          <a:lstStyle/>
          <a:p>
            <a:r>
              <a:rPr lang="zh-CN" altLang="en-US" b="1" dirty="0"/>
              <a:t>自动变量施肥机</a:t>
            </a:r>
            <a:endParaRPr lang="en-US" altLang="zh-CN" b="1" dirty="0"/>
          </a:p>
          <a:p>
            <a:pPr lvl="1"/>
            <a:r>
              <a:rPr lang="zh-CN" altLang="en-US" dirty="0">
                <a:solidFill>
                  <a:srgbClr val="0000FF"/>
                </a:solidFill>
              </a:rPr>
              <a:t>信息采集系统</a:t>
            </a:r>
            <a:endParaRPr lang="en-US" altLang="zh-CN" dirty="0">
              <a:solidFill>
                <a:srgbClr val="0000FF"/>
              </a:solidFill>
            </a:endParaRPr>
          </a:p>
          <a:p>
            <a:pPr lvl="2"/>
            <a:r>
              <a:rPr lang="zh-CN" altLang="en-US" dirty="0"/>
              <a:t>传感器对施肥机速度、作物营养状态等信息进行采集</a:t>
            </a:r>
            <a:endParaRPr lang="en-US" altLang="zh-CN" dirty="0"/>
          </a:p>
          <a:p>
            <a:pPr lvl="1"/>
            <a:r>
              <a:rPr lang="zh-CN" altLang="en-US" dirty="0">
                <a:solidFill>
                  <a:srgbClr val="0000FF"/>
                </a:solidFill>
              </a:rPr>
              <a:t>决策系统</a:t>
            </a:r>
            <a:endParaRPr lang="en-US" altLang="zh-CN" dirty="0">
              <a:solidFill>
                <a:srgbClr val="0000FF"/>
              </a:solidFill>
            </a:endParaRPr>
          </a:p>
          <a:p>
            <a:pPr lvl="2"/>
            <a:r>
              <a:rPr lang="zh-CN" altLang="en-US" dirty="0"/>
              <a:t>决策系统形成施肥方案</a:t>
            </a:r>
            <a:endParaRPr lang="en-US" altLang="zh-CN" dirty="0"/>
          </a:p>
          <a:p>
            <a:pPr lvl="1"/>
            <a:r>
              <a:rPr lang="zh-CN" altLang="en-US" dirty="0">
                <a:solidFill>
                  <a:srgbClr val="0000FF"/>
                </a:solidFill>
              </a:rPr>
              <a:t>控制系统</a:t>
            </a:r>
            <a:endParaRPr lang="en-US" altLang="zh-CN" dirty="0">
              <a:solidFill>
                <a:srgbClr val="0000FF"/>
              </a:solidFill>
            </a:endParaRPr>
          </a:p>
          <a:p>
            <a:pPr lvl="2"/>
            <a:r>
              <a:rPr lang="zh-CN" altLang="en-US" dirty="0"/>
              <a:t>控制系统对施肥机速度、排肥器开度等进行控制</a:t>
            </a:r>
            <a:endParaRPr lang="en-US" altLang="zh-CN" dirty="0"/>
          </a:p>
        </p:txBody>
      </p:sp>
      <p:sp>
        <p:nvSpPr>
          <p:cNvPr id="4" name="文本框 3">
            <a:extLst>
              <a:ext uri="{FF2B5EF4-FFF2-40B4-BE49-F238E27FC236}">
                <a16:creationId xmlns:a16="http://schemas.microsoft.com/office/drawing/2014/main" id="{4561C7F5-AEC8-CF26-C966-124882A014D1}"/>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spTree>
    <p:extLst>
      <p:ext uri="{BB962C8B-B14F-4D97-AF65-F5344CB8AC3E}">
        <p14:creationId xmlns:p14="http://schemas.microsoft.com/office/powerpoint/2010/main" val="2026766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9416D1-C8D1-9600-0770-938D0421C539}"/>
              </a:ext>
            </a:extLst>
          </p:cNvPr>
          <p:cNvSpPr>
            <a:spLocks noGrp="1"/>
          </p:cNvSpPr>
          <p:nvPr>
            <p:ph type="title"/>
          </p:nvPr>
        </p:nvSpPr>
        <p:spPr/>
        <p:txBody>
          <a:bodyPr/>
          <a:lstStyle/>
          <a:p>
            <a:r>
              <a:rPr lang="zh-CN" altLang="en-US" dirty="0"/>
              <a:t>五、应用于病虫害防治环节的智能农机</a:t>
            </a:r>
            <a:endParaRPr lang="en-US" dirty="0"/>
          </a:p>
        </p:txBody>
      </p:sp>
      <p:sp>
        <p:nvSpPr>
          <p:cNvPr id="3" name="内容占位符 2">
            <a:extLst>
              <a:ext uri="{FF2B5EF4-FFF2-40B4-BE49-F238E27FC236}">
                <a16:creationId xmlns:a16="http://schemas.microsoft.com/office/drawing/2014/main" id="{FA54ADDB-4608-6BE1-7CF8-D9A0F1B8AD54}"/>
              </a:ext>
            </a:extLst>
          </p:cNvPr>
          <p:cNvSpPr>
            <a:spLocks noGrp="1"/>
          </p:cNvSpPr>
          <p:nvPr>
            <p:ph idx="1"/>
          </p:nvPr>
        </p:nvSpPr>
        <p:spPr/>
        <p:txBody>
          <a:bodyPr>
            <a:normAutofit lnSpcReduction="10000"/>
          </a:bodyPr>
          <a:lstStyle/>
          <a:p>
            <a:r>
              <a:rPr lang="en-US" altLang="zh-CN" b="1" dirty="0"/>
              <a:t>1</a:t>
            </a:r>
            <a:r>
              <a:rPr lang="zh-CN" altLang="en-US" b="1" dirty="0"/>
              <a:t>、病虫害实时监测预警系统</a:t>
            </a:r>
            <a:endParaRPr lang="en-US" altLang="zh-CN" b="1" dirty="0"/>
          </a:p>
          <a:p>
            <a:pPr lvl="1"/>
            <a:r>
              <a:rPr lang="zh-CN" altLang="en-US" dirty="0"/>
              <a:t>移动数据终端采集农作物发病部位的图像资料；</a:t>
            </a:r>
            <a:endParaRPr lang="en-US" altLang="zh-CN" dirty="0"/>
          </a:p>
          <a:p>
            <a:pPr lvl="1"/>
            <a:r>
              <a:rPr lang="zh-CN" altLang="en-US" dirty="0"/>
              <a:t>利用农作物病虫害数据库判断作物发病类型与发病程度；</a:t>
            </a:r>
            <a:endParaRPr lang="en-US" altLang="zh-CN" dirty="0"/>
          </a:p>
          <a:p>
            <a:pPr lvl="1"/>
            <a:r>
              <a:rPr lang="zh-CN" altLang="en-US" dirty="0"/>
              <a:t>给出相应的防治措施</a:t>
            </a:r>
            <a:endParaRPr lang="en-US" altLang="zh-CN" dirty="0"/>
          </a:p>
          <a:p>
            <a:r>
              <a:rPr lang="en-US" altLang="zh-CN" b="1" dirty="0"/>
              <a:t>2</a:t>
            </a:r>
            <a:r>
              <a:rPr lang="zh-CN" altLang="en-US" b="1" dirty="0"/>
              <a:t>、近红外智能识别喷药装置</a:t>
            </a:r>
            <a:endParaRPr lang="en-US" altLang="zh-CN" b="1" dirty="0"/>
          </a:p>
          <a:p>
            <a:pPr lvl="1"/>
            <a:r>
              <a:rPr lang="zh-CN" altLang="en-US" dirty="0"/>
              <a:t>光谱技术应用到车载自动化喷药设备上；</a:t>
            </a:r>
            <a:endParaRPr lang="en-US" altLang="zh-CN" dirty="0"/>
          </a:p>
          <a:p>
            <a:pPr lvl="1"/>
            <a:r>
              <a:rPr lang="zh-CN" altLang="en-US" dirty="0"/>
              <a:t>对受病虫害感染程度不同的作物喷洒不同量的农药；</a:t>
            </a:r>
            <a:endParaRPr lang="en-US" altLang="zh-CN" dirty="0"/>
          </a:p>
          <a:p>
            <a:r>
              <a:rPr lang="en-US" altLang="zh-CN" b="1" dirty="0"/>
              <a:t>3</a:t>
            </a:r>
            <a:r>
              <a:rPr lang="zh-CN" altLang="en-US" b="1" dirty="0"/>
              <a:t>、植保无人机</a:t>
            </a:r>
            <a:endParaRPr lang="en-US" altLang="zh-CN" b="1" dirty="0"/>
          </a:p>
          <a:p>
            <a:pPr lvl="1"/>
            <a:r>
              <a:rPr lang="zh-CN" altLang="en-US" dirty="0"/>
              <a:t>北斗卫星导航系统与农业机具相结合；</a:t>
            </a:r>
            <a:endParaRPr lang="en-US" altLang="zh-CN" dirty="0"/>
          </a:p>
          <a:p>
            <a:pPr lvl="1"/>
            <a:r>
              <a:rPr lang="zh-CN" altLang="en-US" dirty="0"/>
              <a:t>通过地面遥感实现喷洒药剂作业</a:t>
            </a:r>
            <a:endParaRPr lang="en-US" altLang="zh-CN" dirty="0"/>
          </a:p>
          <a:p>
            <a:endParaRPr lang="en-US" dirty="0"/>
          </a:p>
        </p:txBody>
      </p:sp>
      <p:sp>
        <p:nvSpPr>
          <p:cNvPr id="4" name="文本框 3">
            <a:extLst>
              <a:ext uri="{FF2B5EF4-FFF2-40B4-BE49-F238E27FC236}">
                <a16:creationId xmlns:a16="http://schemas.microsoft.com/office/drawing/2014/main" id="{18AF5BF3-8F13-C150-FD85-36D70826DF27}"/>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spTree>
    <p:extLst>
      <p:ext uri="{BB962C8B-B14F-4D97-AF65-F5344CB8AC3E}">
        <p14:creationId xmlns:p14="http://schemas.microsoft.com/office/powerpoint/2010/main" val="1285690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BE1444-B2DB-2578-96FA-5321CC39681C}"/>
              </a:ext>
            </a:extLst>
          </p:cNvPr>
          <p:cNvSpPr>
            <a:spLocks noGrp="1"/>
          </p:cNvSpPr>
          <p:nvPr>
            <p:ph type="title"/>
          </p:nvPr>
        </p:nvSpPr>
        <p:spPr/>
        <p:txBody>
          <a:bodyPr/>
          <a:lstStyle/>
          <a:p>
            <a:r>
              <a:rPr lang="zh-CN" altLang="en-US" dirty="0"/>
              <a:t>六、应用于收割环节的智能农机</a:t>
            </a:r>
            <a:endParaRPr lang="en-US" dirty="0"/>
          </a:p>
        </p:txBody>
      </p:sp>
      <p:sp>
        <p:nvSpPr>
          <p:cNvPr id="3" name="内容占位符 2">
            <a:extLst>
              <a:ext uri="{FF2B5EF4-FFF2-40B4-BE49-F238E27FC236}">
                <a16:creationId xmlns:a16="http://schemas.microsoft.com/office/drawing/2014/main" id="{FF48B1FF-B28B-4DFE-763C-77955A5E77FF}"/>
              </a:ext>
            </a:extLst>
          </p:cNvPr>
          <p:cNvSpPr>
            <a:spLocks noGrp="1"/>
          </p:cNvSpPr>
          <p:nvPr>
            <p:ph idx="1"/>
          </p:nvPr>
        </p:nvSpPr>
        <p:spPr/>
        <p:txBody>
          <a:bodyPr/>
          <a:lstStyle/>
          <a:p>
            <a:r>
              <a:rPr lang="zh-CN" altLang="en-US" dirty="0"/>
              <a:t>现代联合收割机</a:t>
            </a:r>
            <a:endParaRPr lang="en-US" altLang="zh-CN" dirty="0"/>
          </a:p>
          <a:p>
            <a:pPr lvl="1"/>
            <a:r>
              <a:rPr lang="zh-CN" altLang="en-US" dirty="0"/>
              <a:t>配置智能测产系统</a:t>
            </a:r>
            <a:endParaRPr lang="en-US" altLang="zh-CN" dirty="0"/>
          </a:p>
          <a:p>
            <a:pPr lvl="1"/>
            <a:r>
              <a:rPr lang="zh-CN" altLang="en-US" dirty="0"/>
              <a:t>信号采集：谷物流量、速度、含水量、升运器转速等信号</a:t>
            </a:r>
            <a:endParaRPr lang="en-US" altLang="zh-CN" dirty="0"/>
          </a:p>
          <a:p>
            <a:pPr lvl="1"/>
            <a:r>
              <a:rPr lang="zh-CN" altLang="en-US" dirty="0"/>
              <a:t>定位：利用差分全球定位系统（</a:t>
            </a:r>
            <a:r>
              <a:rPr lang="en-US" altLang="zh-CN" dirty="0"/>
              <a:t>DGPS</a:t>
            </a:r>
            <a:r>
              <a:rPr lang="zh-CN" altLang="en-US" dirty="0"/>
              <a:t>）获取收割机的位置</a:t>
            </a:r>
            <a:endParaRPr lang="en-US" altLang="zh-CN" dirty="0"/>
          </a:p>
          <a:p>
            <a:pPr lvl="1"/>
            <a:r>
              <a:rPr lang="zh-CN" altLang="en-US" dirty="0"/>
              <a:t>计算农田产量：根据收割机的速度、割幅、作物流量计算</a:t>
            </a:r>
            <a:endParaRPr lang="en-US" altLang="zh-CN" dirty="0"/>
          </a:p>
          <a:p>
            <a:pPr lvl="1"/>
            <a:r>
              <a:rPr lang="zh-CN" altLang="en-US" dirty="0"/>
              <a:t>绘制分布图：收割轨迹及产量分布图</a:t>
            </a:r>
            <a:endParaRPr lang="en-US" altLang="zh-CN" dirty="0"/>
          </a:p>
        </p:txBody>
      </p:sp>
      <p:sp>
        <p:nvSpPr>
          <p:cNvPr id="4" name="文本框 3">
            <a:extLst>
              <a:ext uri="{FF2B5EF4-FFF2-40B4-BE49-F238E27FC236}">
                <a16:creationId xmlns:a16="http://schemas.microsoft.com/office/drawing/2014/main" id="{F9CD2090-B20F-168D-BAB0-1A4B7C5CB96D}"/>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spTree>
    <p:extLst>
      <p:ext uri="{BB962C8B-B14F-4D97-AF65-F5344CB8AC3E}">
        <p14:creationId xmlns:p14="http://schemas.microsoft.com/office/powerpoint/2010/main" val="38780230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76D73F-48F5-9310-F817-29AA3F6C4B78}"/>
              </a:ext>
            </a:extLst>
          </p:cNvPr>
          <p:cNvSpPr>
            <a:spLocks noGrp="1"/>
          </p:cNvSpPr>
          <p:nvPr>
            <p:ph type="title"/>
          </p:nvPr>
        </p:nvSpPr>
        <p:spPr/>
        <p:txBody>
          <a:bodyPr/>
          <a:lstStyle/>
          <a:p>
            <a:r>
              <a:rPr lang="zh-CN" altLang="en-US" dirty="0"/>
              <a:t>第五节 智能农机装备及其应用</a:t>
            </a:r>
            <a:endParaRPr lang="en-US" dirty="0"/>
          </a:p>
        </p:txBody>
      </p:sp>
      <p:sp>
        <p:nvSpPr>
          <p:cNvPr id="3" name="文本框 2">
            <a:extLst>
              <a:ext uri="{FF2B5EF4-FFF2-40B4-BE49-F238E27FC236}">
                <a16:creationId xmlns:a16="http://schemas.microsoft.com/office/drawing/2014/main" id="{E297DFF2-3A3E-0488-49F0-CCCAB4E6DC01}"/>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spTree>
    <p:extLst>
      <p:ext uri="{BB962C8B-B14F-4D97-AF65-F5344CB8AC3E}">
        <p14:creationId xmlns:p14="http://schemas.microsoft.com/office/powerpoint/2010/main" val="1843744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C0128D-4E67-72C7-0F79-647650354672}"/>
              </a:ext>
            </a:extLst>
          </p:cNvPr>
          <p:cNvSpPr>
            <a:spLocks noGrp="1"/>
          </p:cNvSpPr>
          <p:nvPr>
            <p:ph type="title"/>
          </p:nvPr>
        </p:nvSpPr>
        <p:spPr/>
        <p:txBody>
          <a:bodyPr/>
          <a:lstStyle/>
          <a:p>
            <a:r>
              <a:rPr lang="zh-CN" altLang="en-US" dirty="0"/>
              <a:t>一、无人驾驶农机</a:t>
            </a:r>
            <a:endParaRPr lang="en-US" dirty="0"/>
          </a:p>
        </p:txBody>
      </p:sp>
      <p:sp>
        <p:nvSpPr>
          <p:cNvPr id="3" name="内容占位符 2">
            <a:extLst>
              <a:ext uri="{FF2B5EF4-FFF2-40B4-BE49-F238E27FC236}">
                <a16:creationId xmlns:a16="http://schemas.microsoft.com/office/drawing/2014/main" id="{4B49F4FB-A9C9-3BF2-457D-5341D1BCE6EC}"/>
              </a:ext>
            </a:extLst>
          </p:cNvPr>
          <p:cNvSpPr>
            <a:spLocks noGrp="1"/>
          </p:cNvSpPr>
          <p:nvPr>
            <p:ph idx="1"/>
          </p:nvPr>
        </p:nvSpPr>
        <p:spPr/>
        <p:txBody>
          <a:bodyPr/>
          <a:lstStyle/>
          <a:p>
            <a:r>
              <a:rPr lang="en-US" b="1" dirty="0"/>
              <a:t>1</a:t>
            </a:r>
            <a:r>
              <a:rPr lang="zh-CN" altLang="en-US" b="1" dirty="0"/>
              <a:t>、无人驾驶插秧机</a:t>
            </a:r>
            <a:endParaRPr lang="en-US" altLang="zh-CN" b="1" dirty="0"/>
          </a:p>
          <a:p>
            <a:pPr lvl="1"/>
            <a:r>
              <a:rPr lang="zh-CN" altLang="en-US" dirty="0"/>
              <a:t>采用北斗导航系统的无人驾驶插秧机。</a:t>
            </a:r>
            <a:endParaRPr lang="en-US" altLang="zh-CN" dirty="0"/>
          </a:p>
          <a:p>
            <a:pPr lvl="2"/>
            <a:r>
              <a:rPr lang="zh-CN" altLang="en-US" dirty="0"/>
              <a:t>应用：我国东北、江苏、安徽等地区</a:t>
            </a:r>
            <a:endParaRPr lang="en-US" altLang="zh-CN" dirty="0"/>
          </a:p>
          <a:p>
            <a:pPr lvl="2"/>
            <a:r>
              <a:rPr lang="zh-CN" altLang="en-US" dirty="0"/>
              <a:t>功能：实现基于路径规划的导航和作业功能；</a:t>
            </a:r>
            <a:endParaRPr lang="en-US" altLang="zh-CN" dirty="0"/>
          </a:p>
          <a:p>
            <a:pPr marL="914400" lvl="2" indent="0">
              <a:buNone/>
            </a:pPr>
            <a:r>
              <a:rPr lang="en-US" altLang="zh-CN" dirty="0"/>
              <a:t>                </a:t>
            </a:r>
            <a:r>
              <a:rPr lang="zh-CN" altLang="en-US" dirty="0"/>
              <a:t>田间自动驾驶；</a:t>
            </a:r>
            <a:endParaRPr lang="en-US" altLang="zh-CN" dirty="0"/>
          </a:p>
          <a:p>
            <a:pPr marL="914400" lvl="2" indent="0">
              <a:buNone/>
            </a:pPr>
            <a:r>
              <a:rPr lang="en-US" altLang="zh-CN" dirty="0"/>
              <a:t>                </a:t>
            </a:r>
            <a:r>
              <a:rPr lang="zh-CN" altLang="en-US" dirty="0"/>
              <a:t>感知插秧机位置、姿态、障碍物和周围环境；</a:t>
            </a:r>
            <a:endParaRPr lang="en-US" altLang="zh-CN" dirty="0"/>
          </a:p>
          <a:p>
            <a:pPr marL="914400" lvl="2" indent="0">
              <a:buNone/>
            </a:pPr>
            <a:r>
              <a:rPr lang="en-US" altLang="zh-CN" dirty="0"/>
              <a:t>                </a:t>
            </a:r>
            <a:r>
              <a:rPr lang="zh-CN" altLang="en-US" dirty="0"/>
              <a:t>实现机器的行走控制、路径规划、作业规划。</a:t>
            </a:r>
            <a:endParaRPr lang="en-US" altLang="zh-CN" dirty="0"/>
          </a:p>
          <a:p>
            <a:pPr marL="914400" lvl="2" indent="0">
              <a:buNone/>
            </a:pPr>
            <a:endParaRPr lang="en-US" dirty="0">
              <a:solidFill>
                <a:srgbClr val="0000FF"/>
              </a:solidFill>
            </a:endParaRPr>
          </a:p>
        </p:txBody>
      </p:sp>
      <p:sp>
        <p:nvSpPr>
          <p:cNvPr id="4" name="文本框 3">
            <a:extLst>
              <a:ext uri="{FF2B5EF4-FFF2-40B4-BE49-F238E27FC236}">
                <a16:creationId xmlns:a16="http://schemas.microsoft.com/office/drawing/2014/main" id="{D2363B4E-35F5-AE79-E34D-DBD740F46E46}"/>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spTree>
    <p:extLst>
      <p:ext uri="{BB962C8B-B14F-4D97-AF65-F5344CB8AC3E}">
        <p14:creationId xmlns:p14="http://schemas.microsoft.com/office/powerpoint/2010/main" val="14877533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528EBB-1DD4-E36E-CC44-3A492F10C055}"/>
              </a:ext>
            </a:extLst>
          </p:cNvPr>
          <p:cNvSpPr>
            <a:spLocks noGrp="1"/>
          </p:cNvSpPr>
          <p:nvPr>
            <p:ph type="title"/>
          </p:nvPr>
        </p:nvSpPr>
        <p:spPr/>
        <p:txBody>
          <a:bodyPr/>
          <a:lstStyle/>
          <a:p>
            <a:r>
              <a:rPr lang="zh-CN" altLang="en-US" dirty="0"/>
              <a:t>一、无人驾驶农机</a:t>
            </a:r>
            <a:endParaRPr lang="en-US" dirty="0"/>
          </a:p>
        </p:txBody>
      </p:sp>
      <p:sp>
        <p:nvSpPr>
          <p:cNvPr id="3" name="内容占位符 2">
            <a:extLst>
              <a:ext uri="{FF2B5EF4-FFF2-40B4-BE49-F238E27FC236}">
                <a16:creationId xmlns:a16="http://schemas.microsoft.com/office/drawing/2014/main" id="{55E9E265-92DA-1BD6-B8BD-E6C39D4288D2}"/>
              </a:ext>
            </a:extLst>
          </p:cNvPr>
          <p:cNvSpPr>
            <a:spLocks noGrp="1"/>
          </p:cNvSpPr>
          <p:nvPr>
            <p:ph idx="1"/>
          </p:nvPr>
        </p:nvSpPr>
        <p:spPr/>
        <p:txBody>
          <a:bodyPr/>
          <a:lstStyle/>
          <a:p>
            <a:r>
              <a:rPr lang="en-US" b="1" dirty="0"/>
              <a:t>2</a:t>
            </a:r>
            <a:r>
              <a:rPr lang="zh-CN" altLang="en-US" b="1" dirty="0"/>
              <a:t>、无人驾驶收割机</a:t>
            </a:r>
            <a:endParaRPr lang="en-US" altLang="zh-CN" b="1" dirty="0"/>
          </a:p>
          <a:p>
            <a:pPr lvl="1"/>
            <a:r>
              <a:rPr lang="zh-CN" altLang="en-US" dirty="0"/>
              <a:t>功能：自动规划最优路径和最佳作业方式，可远程操控</a:t>
            </a:r>
            <a:endParaRPr lang="en-US" altLang="zh-CN" dirty="0"/>
          </a:p>
          <a:p>
            <a:pPr lvl="1"/>
            <a:r>
              <a:rPr lang="zh-CN" altLang="en-US" dirty="0"/>
              <a:t>优点：有效降低人的劳动强度；</a:t>
            </a:r>
            <a:endParaRPr lang="en-US" altLang="zh-CN" dirty="0"/>
          </a:p>
          <a:p>
            <a:pPr marL="457200" lvl="1" indent="0">
              <a:buNone/>
            </a:pPr>
            <a:r>
              <a:rPr lang="en-US" altLang="zh-CN" dirty="0"/>
              <a:t>                 </a:t>
            </a:r>
            <a:r>
              <a:rPr lang="zh-CN" altLang="en-US" dirty="0"/>
              <a:t>消除安全隐患、保障机驾人员安全；</a:t>
            </a:r>
            <a:endParaRPr lang="en-US" altLang="zh-CN" dirty="0"/>
          </a:p>
          <a:p>
            <a:pPr marL="457200" lvl="1" indent="0">
              <a:buNone/>
            </a:pPr>
            <a:r>
              <a:rPr lang="en-US" altLang="zh-CN" dirty="0"/>
              <a:t>                 </a:t>
            </a:r>
            <a:r>
              <a:rPr lang="zh-CN" altLang="en-US" dirty="0"/>
              <a:t>有效规避噪音、振动、暴晒、粉尘对人体危害；</a:t>
            </a:r>
            <a:endParaRPr lang="en-US" altLang="zh-CN" dirty="0"/>
          </a:p>
          <a:p>
            <a:pPr marL="457200" lvl="1" indent="0">
              <a:buNone/>
            </a:pPr>
            <a:r>
              <a:rPr lang="en-US" altLang="zh-CN" dirty="0"/>
              <a:t>                 </a:t>
            </a:r>
            <a:r>
              <a:rPr lang="zh-CN" altLang="en-US" dirty="0"/>
              <a:t>降低收割环节的人力成本、增加生产利润。</a:t>
            </a:r>
            <a:endParaRPr lang="en-US" altLang="zh-CN" dirty="0"/>
          </a:p>
          <a:p>
            <a:pPr marL="457200" lvl="1" indent="0">
              <a:buNone/>
            </a:pPr>
            <a:r>
              <a:rPr lang="en-US" altLang="zh-CN" dirty="0"/>
              <a:t>                  </a:t>
            </a:r>
          </a:p>
          <a:p>
            <a:pPr marL="0" indent="0">
              <a:buNone/>
            </a:pPr>
            <a:endParaRPr lang="en-US" dirty="0"/>
          </a:p>
        </p:txBody>
      </p:sp>
      <p:sp>
        <p:nvSpPr>
          <p:cNvPr id="4" name="文本框 3">
            <a:extLst>
              <a:ext uri="{FF2B5EF4-FFF2-40B4-BE49-F238E27FC236}">
                <a16:creationId xmlns:a16="http://schemas.microsoft.com/office/drawing/2014/main" id="{06A2AB2B-4DC6-EC9F-642B-BE7C8A16E88D}"/>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spTree>
    <p:extLst>
      <p:ext uri="{BB962C8B-B14F-4D97-AF65-F5344CB8AC3E}">
        <p14:creationId xmlns:p14="http://schemas.microsoft.com/office/powerpoint/2010/main" val="9809365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A782C2-A58E-25EB-4BC3-BB3851930B01}"/>
              </a:ext>
            </a:extLst>
          </p:cNvPr>
          <p:cNvSpPr>
            <a:spLocks noGrp="1"/>
          </p:cNvSpPr>
          <p:nvPr>
            <p:ph type="title"/>
          </p:nvPr>
        </p:nvSpPr>
        <p:spPr/>
        <p:txBody>
          <a:bodyPr/>
          <a:lstStyle/>
          <a:p>
            <a:r>
              <a:rPr lang="zh-CN" altLang="en-US" dirty="0"/>
              <a:t>二、植保无人机</a:t>
            </a:r>
            <a:endParaRPr lang="en-US" dirty="0"/>
          </a:p>
        </p:txBody>
      </p:sp>
      <p:sp>
        <p:nvSpPr>
          <p:cNvPr id="3" name="内容占位符 2">
            <a:extLst>
              <a:ext uri="{FF2B5EF4-FFF2-40B4-BE49-F238E27FC236}">
                <a16:creationId xmlns:a16="http://schemas.microsoft.com/office/drawing/2014/main" id="{FBD3E631-A27C-92E6-C48F-476921AA9591}"/>
              </a:ext>
            </a:extLst>
          </p:cNvPr>
          <p:cNvSpPr>
            <a:spLocks noGrp="1"/>
          </p:cNvSpPr>
          <p:nvPr>
            <p:ph idx="1"/>
          </p:nvPr>
        </p:nvSpPr>
        <p:spPr/>
        <p:txBody>
          <a:bodyPr>
            <a:normAutofit fontScale="92500" lnSpcReduction="20000"/>
          </a:bodyPr>
          <a:lstStyle/>
          <a:p>
            <a:r>
              <a:rPr lang="zh-CN" altLang="en-US" sz="2600" b="1" dirty="0"/>
              <a:t>植保无人机</a:t>
            </a:r>
            <a:endParaRPr lang="en-US" altLang="zh-CN" sz="2600" b="1" dirty="0"/>
          </a:p>
          <a:p>
            <a:pPr lvl="1"/>
            <a:r>
              <a:rPr lang="zh-CN" altLang="en-US" sz="2600" dirty="0">
                <a:solidFill>
                  <a:srgbClr val="0000FF"/>
                </a:solidFill>
              </a:rPr>
              <a:t>优势</a:t>
            </a:r>
            <a:endParaRPr lang="en-US" altLang="zh-CN" sz="2600" dirty="0">
              <a:solidFill>
                <a:srgbClr val="0000FF"/>
              </a:solidFill>
            </a:endParaRPr>
          </a:p>
          <a:p>
            <a:pPr lvl="2"/>
            <a:r>
              <a:rPr lang="zh-CN" altLang="en-US" sz="2600" dirty="0"/>
              <a:t>提高作业效率，降低劳动力成本；</a:t>
            </a:r>
            <a:endParaRPr lang="en-US" altLang="zh-CN" sz="2600" dirty="0"/>
          </a:p>
          <a:p>
            <a:pPr lvl="2"/>
            <a:r>
              <a:rPr lang="zh-CN" altLang="en-US" sz="2600" dirty="0"/>
              <a:t>精准变量施药，降低农药用药量，减少农药残留；</a:t>
            </a:r>
            <a:endParaRPr lang="en-US" altLang="zh-CN" sz="2600" dirty="0"/>
          </a:p>
          <a:p>
            <a:pPr lvl="2"/>
            <a:r>
              <a:rPr lang="zh-CN" altLang="en-US" sz="2600" dirty="0"/>
              <a:t>不受地理因素影响，具有空中作业优势。</a:t>
            </a:r>
            <a:endParaRPr lang="en-US" altLang="zh-CN" sz="2600" dirty="0"/>
          </a:p>
          <a:p>
            <a:pPr lvl="1"/>
            <a:r>
              <a:rPr lang="zh-CN" altLang="en-US" sz="2600" dirty="0">
                <a:solidFill>
                  <a:srgbClr val="0000FF"/>
                </a:solidFill>
              </a:rPr>
              <a:t>实际应用</a:t>
            </a:r>
            <a:endParaRPr lang="en-US" altLang="zh-CN" sz="2600" dirty="0">
              <a:solidFill>
                <a:srgbClr val="0000FF"/>
              </a:solidFill>
            </a:endParaRPr>
          </a:p>
          <a:p>
            <a:pPr lvl="2"/>
            <a:r>
              <a:rPr lang="zh-CN" altLang="en-US" sz="2600" dirty="0"/>
              <a:t>地区：新疆</a:t>
            </a:r>
            <a:r>
              <a:rPr lang="en-US" altLang="zh-CN" sz="2600" dirty="0"/>
              <a:t>——</a:t>
            </a:r>
            <a:r>
              <a:rPr lang="zh-CN" altLang="en-US" sz="2600" dirty="0"/>
              <a:t>棉花主产区</a:t>
            </a:r>
            <a:endParaRPr lang="en-US" altLang="zh-CN" sz="2600" dirty="0"/>
          </a:p>
          <a:p>
            <a:pPr lvl="2"/>
            <a:r>
              <a:rPr lang="zh-CN" altLang="en-US" sz="2600" dirty="0"/>
              <a:t>概况：</a:t>
            </a:r>
            <a:r>
              <a:rPr lang="en-US" altLang="zh-CN" sz="2600" dirty="0"/>
              <a:t>2019</a:t>
            </a:r>
            <a:r>
              <a:rPr lang="zh-CN" altLang="en-US" sz="2600" dirty="0"/>
              <a:t>年底，新疆植保无人机突破</a:t>
            </a:r>
            <a:r>
              <a:rPr lang="en-US" altLang="zh-CN" sz="2600" dirty="0"/>
              <a:t>5000</a:t>
            </a:r>
            <a:r>
              <a:rPr lang="zh-CN" altLang="en-US" sz="2600" dirty="0"/>
              <a:t>架，预计累计作业面积达</a:t>
            </a:r>
            <a:r>
              <a:rPr lang="en-US" altLang="zh-CN" sz="2600" dirty="0"/>
              <a:t>4000</a:t>
            </a:r>
            <a:r>
              <a:rPr lang="zh-CN" altLang="en-US" sz="2600" dirty="0"/>
              <a:t>万亩次。</a:t>
            </a:r>
            <a:endParaRPr lang="en-US" altLang="zh-CN" sz="2600" dirty="0"/>
          </a:p>
          <a:p>
            <a:pPr lvl="2"/>
            <a:r>
              <a:rPr lang="zh-CN" altLang="en-US" sz="2600" dirty="0"/>
              <a:t>主要环节：植保无人机在棉花脱叶作业过程中可精准变量施药，提高作业效率。</a:t>
            </a:r>
            <a:endParaRPr lang="en-US" altLang="zh-CN" sz="2600" dirty="0"/>
          </a:p>
          <a:p>
            <a:pPr lvl="2"/>
            <a:endParaRPr lang="en-US" altLang="zh-CN" dirty="0"/>
          </a:p>
          <a:p>
            <a:pPr lvl="2"/>
            <a:endParaRPr lang="en-US" altLang="zh-CN" dirty="0"/>
          </a:p>
        </p:txBody>
      </p:sp>
      <p:sp>
        <p:nvSpPr>
          <p:cNvPr id="4" name="文本框 3">
            <a:extLst>
              <a:ext uri="{FF2B5EF4-FFF2-40B4-BE49-F238E27FC236}">
                <a16:creationId xmlns:a16="http://schemas.microsoft.com/office/drawing/2014/main" id="{A9D51CE6-8735-C389-FBB2-EDE06BBA02E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spTree>
    <p:extLst>
      <p:ext uri="{BB962C8B-B14F-4D97-AF65-F5344CB8AC3E}">
        <p14:creationId xmlns:p14="http://schemas.microsoft.com/office/powerpoint/2010/main" val="3851301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58C80E-D53E-369E-4D75-B750D391AA9F}"/>
              </a:ext>
            </a:extLst>
          </p:cNvPr>
          <p:cNvSpPr>
            <a:spLocks noGrp="1"/>
          </p:cNvSpPr>
          <p:nvPr>
            <p:ph type="title"/>
          </p:nvPr>
        </p:nvSpPr>
        <p:spPr/>
        <p:txBody>
          <a:bodyPr/>
          <a:lstStyle/>
          <a:p>
            <a:r>
              <a:rPr lang="zh-CN" altLang="en-US" dirty="0"/>
              <a:t>三、智能水肥一体化技术</a:t>
            </a:r>
            <a:endParaRPr lang="en-US" dirty="0"/>
          </a:p>
        </p:txBody>
      </p:sp>
      <p:sp>
        <p:nvSpPr>
          <p:cNvPr id="3" name="内容占位符 2">
            <a:extLst>
              <a:ext uri="{FF2B5EF4-FFF2-40B4-BE49-F238E27FC236}">
                <a16:creationId xmlns:a16="http://schemas.microsoft.com/office/drawing/2014/main" id="{23096DED-33BE-651B-5813-C405A6C656CB}"/>
              </a:ext>
            </a:extLst>
          </p:cNvPr>
          <p:cNvSpPr>
            <a:spLocks noGrp="1"/>
          </p:cNvSpPr>
          <p:nvPr>
            <p:ph idx="1"/>
          </p:nvPr>
        </p:nvSpPr>
        <p:spPr/>
        <p:txBody>
          <a:bodyPr/>
          <a:lstStyle/>
          <a:p>
            <a:r>
              <a:rPr lang="zh-CN" altLang="en-US" dirty="0">
                <a:solidFill>
                  <a:srgbClr val="0000FF"/>
                </a:solidFill>
              </a:rPr>
              <a:t>智能水肥一体化技术</a:t>
            </a:r>
            <a:r>
              <a:rPr lang="zh-CN" altLang="en-US" dirty="0"/>
              <a:t>：由传统水肥一体化技术与基于数据的精准控制技术集合而成，能够实现智能精准地控制作物灌溉和养分管理。</a:t>
            </a:r>
            <a:endParaRPr lang="en-US" dirty="0"/>
          </a:p>
        </p:txBody>
      </p:sp>
      <p:graphicFrame>
        <p:nvGraphicFramePr>
          <p:cNvPr id="4" name="图示 3">
            <a:extLst>
              <a:ext uri="{FF2B5EF4-FFF2-40B4-BE49-F238E27FC236}">
                <a16:creationId xmlns:a16="http://schemas.microsoft.com/office/drawing/2014/main" id="{E8C6C1C4-6E34-3B1C-1DD3-162386F3D749}"/>
              </a:ext>
            </a:extLst>
          </p:cNvPr>
          <p:cNvGraphicFramePr/>
          <p:nvPr/>
        </p:nvGraphicFramePr>
        <p:xfrm>
          <a:off x="2572155" y="2249572"/>
          <a:ext cx="5795990" cy="3375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本框 4">
            <a:extLst>
              <a:ext uri="{FF2B5EF4-FFF2-40B4-BE49-F238E27FC236}">
                <a16:creationId xmlns:a16="http://schemas.microsoft.com/office/drawing/2014/main" id="{33AEB95E-DFF8-2DD8-CD6A-0936F0F87643}"/>
              </a:ext>
            </a:extLst>
          </p:cNvPr>
          <p:cNvSpPr txBox="1"/>
          <p:nvPr/>
        </p:nvSpPr>
        <p:spPr>
          <a:xfrm>
            <a:off x="3740728" y="5744065"/>
            <a:ext cx="4225636" cy="369332"/>
          </a:xfrm>
          <a:prstGeom prst="rect">
            <a:avLst/>
          </a:prstGeom>
          <a:noFill/>
        </p:spPr>
        <p:txBody>
          <a:bodyPr wrap="square" rtlCol="0">
            <a:spAutoFit/>
          </a:bodyPr>
          <a:lstStyle/>
          <a:p>
            <a:r>
              <a:rPr lang="zh-CN" altLang="en-US" dirty="0"/>
              <a:t>图</a:t>
            </a:r>
            <a:r>
              <a:rPr lang="en-US" altLang="zh-CN" dirty="0"/>
              <a:t>3-7 </a:t>
            </a:r>
            <a:r>
              <a:rPr lang="zh-CN" altLang="en-US" dirty="0"/>
              <a:t>智能水肥一体化系统的组成部分</a:t>
            </a:r>
            <a:endParaRPr lang="en-US" dirty="0"/>
          </a:p>
        </p:txBody>
      </p:sp>
      <p:sp>
        <p:nvSpPr>
          <p:cNvPr id="6" name="文本框 5">
            <a:extLst>
              <a:ext uri="{FF2B5EF4-FFF2-40B4-BE49-F238E27FC236}">
                <a16:creationId xmlns:a16="http://schemas.microsoft.com/office/drawing/2014/main" id="{F7D32ABC-E55B-3308-0F86-A5C3B9D1A9DA}"/>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spTree>
    <p:extLst>
      <p:ext uri="{BB962C8B-B14F-4D97-AF65-F5344CB8AC3E}">
        <p14:creationId xmlns:p14="http://schemas.microsoft.com/office/powerpoint/2010/main" val="1063373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10"/>
          <p:cNvSpPr>
            <a:spLocks noGrp="1"/>
          </p:cNvSpPr>
          <p:nvPr>
            <p:ph sz="half" idx="1"/>
          </p:nvPr>
        </p:nvSpPr>
        <p:spPr>
          <a:xfrm>
            <a:off x="838200" y="1175657"/>
            <a:ext cx="9952702" cy="4896000"/>
          </a:xfrm>
        </p:spPr>
        <p:txBody>
          <a:bodyPr>
            <a:normAutofit/>
          </a:bodyPr>
          <a:lstStyle/>
          <a:p>
            <a:pPr algn="just"/>
            <a:r>
              <a:rPr lang="zh-CN" altLang="en-US" dirty="0"/>
              <a:t>决策支持系统：基于计算机的交互式系统，用以帮助决策者使用数据和模型去解决非结构化问题。</a:t>
            </a:r>
            <a:endParaRPr lang="en-US" altLang="zh-CN" dirty="0"/>
          </a:p>
          <a:p>
            <a:pPr algn="just"/>
            <a:r>
              <a:rPr lang="zh-CN" altLang="en-US" dirty="0"/>
              <a:t>智能决策支持系统：</a:t>
            </a:r>
            <a:r>
              <a:rPr lang="en-US" altLang="zh-CN" dirty="0"/>
              <a:t>20</a:t>
            </a:r>
            <a:r>
              <a:rPr lang="zh-CN" altLang="en-US" dirty="0"/>
              <a:t>世纪</a:t>
            </a:r>
            <a:r>
              <a:rPr lang="en-US" altLang="zh-CN" dirty="0"/>
              <a:t>80</a:t>
            </a:r>
            <a:r>
              <a:rPr lang="zh-CN" altLang="en-US" dirty="0"/>
              <a:t>年代，在传统决策支持系统中引入</a:t>
            </a:r>
            <a:r>
              <a:rPr lang="zh-CN" altLang="en-US" dirty="0">
                <a:solidFill>
                  <a:srgbClr val="0000FF"/>
                </a:solidFill>
              </a:rPr>
              <a:t>人工智能</a:t>
            </a:r>
            <a:r>
              <a:rPr lang="zh-CN" altLang="en-US" dirty="0"/>
              <a:t>技术后产生智能决策支持系统，使得决策支持系统充分利用人类专家的知识并通过逻辑推理来辅助决策。</a:t>
            </a:r>
            <a:endParaRPr lang="en-US" altLang="zh-CN" dirty="0"/>
          </a:p>
          <a:p>
            <a:pPr marL="0" indent="0" algn="just">
              <a:buNone/>
            </a:pPr>
            <a:r>
              <a:rPr lang="en-US" altLang="zh-CN" dirty="0"/>
              <a:t>       </a:t>
            </a:r>
            <a:endParaRPr lang="zh-CN" altLang="en-US" dirty="0"/>
          </a:p>
          <a:p>
            <a:pPr algn="just"/>
            <a:endParaRPr lang="zh-CN" altLang="en-US" dirty="0">
              <a:latin typeface="+mn-ea"/>
            </a:endParaRPr>
          </a:p>
        </p:txBody>
      </p:sp>
      <p:sp>
        <p:nvSpPr>
          <p:cNvPr id="10" name="标题 9"/>
          <p:cNvSpPr>
            <a:spLocks noGrp="1"/>
          </p:cNvSpPr>
          <p:nvPr>
            <p:ph type="title"/>
          </p:nvPr>
        </p:nvSpPr>
        <p:spPr/>
        <p:txBody>
          <a:bodyPr/>
          <a:lstStyle/>
          <a:p>
            <a:r>
              <a:rPr lang="zh-CN" altLang="en-US" dirty="0"/>
              <a:t>第一节 智能决策支持系统</a:t>
            </a:r>
          </a:p>
        </p:txBody>
      </p:sp>
      <p:sp>
        <p:nvSpPr>
          <p:cNvPr id="2" name="文本框 1"/>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grpSp>
        <p:nvGrpSpPr>
          <p:cNvPr id="3" name="组合 2"/>
          <p:cNvGrpSpPr/>
          <p:nvPr/>
        </p:nvGrpSpPr>
        <p:grpSpPr>
          <a:xfrm>
            <a:off x="1249664" y="3990390"/>
            <a:ext cx="9866630" cy="1879600"/>
            <a:chOff x="1459086" y="4192270"/>
            <a:chExt cx="9866630" cy="1879600"/>
          </a:xfrm>
        </p:grpSpPr>
        <p:sp>
          <p:nvSpPr>
            <p:cNvPr id="6" name="椭圆 5"/>
            <p:cNvSpPr/>
            <p:nvPr/>
          </p:nvSpPr>
          <p:spPr>
            <a:xfrm>
              <a:off x="8931766" y="4192270"/>
              <a:ext cx="1275715" cy="1286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智能决策支持系统</a:t>
              </a:r>
            </a:p>
          </p:txBody>
        </p:sp>
        <p:sp>
          <p:nvSpPr>
            <p:cNvPr id="8" name="椭圆 7"/>
            <p:cNvSpPr/>
            <p:nvPr/>
          </p:nvSpPr>
          <p:spPr>
            <a:xfrm>
              <a:off x="1459086" y="4192270"/>
              <a:ext cx="1275715" cy="1286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决策支持系统</a:t>
              </a:r>
            </a:p>
          </p:txBody>
        </p:sp>
        <p:sp>
          <p:nvSpPr>
            <p:cNvPr id="9" name="椭圆 8"/>
            <p:cNvSpPr/>
            <p:nvPr/>
          </p:nvSpPr>
          <p:spPr>
            <a:xfrm>
              <a:off x="5200506" y="4192270"/>
              <a:ext cx="1275715" cy="1286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专家系统</a:t>
              </a:r>
            </a:p>
          </p:txBody>
        </p:sp>
        <p:sp>
          <p:nvSpPr>
            <p:cNvPr id="14" name="等于号 13"/>
            <p:cNvSpPr/>
            <p:nvPr/>
          </p:nvSpPr>
          <p:spPr>
            <a:xfrm>
              <a:off x="7435706" y="4651375"/>
              <a:ext cx="673735" cy="44958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加号 14"/>
            <p:cNvSpPr/>
            <p:nvPr/>
          </p:nvSpPr>
          <p:spPr>
            <a:xfrm>
              <a:off x="3669521" y="4554855"/>
              <a:ext cx="663575" cy="64262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5275436" y="5703570"/>
              <a:ext cx="1125855" cy="368300"/>
            </a:xfrm>
            <a:prstGeom prst="rect">
              <a:avLst/>
            </a:prstGeom>
            <a:noFill/>
          </p:spPr>
          <p:txBody>
            <a:bodyPr wrap="square" rtlCol="0" anchor="t">
              <a:spAutoFit/>
            </a:bodyPr>
            <a:lstStyle/>
            <a:p>
              <a:r>
                <a:rPr lang="zh-CN" altLang="en-US"/>
                <a:t>定性分析</a:t>
              </a:r>
            </a:p>
          </p:txBody>
        </p:sp>
        <p:sp>
          <p:nvSpPr>
            <p:cNvPr id="19" name="文本框 18"/>
            <p:cNvSpPr txBox="1"/>
            <p:nvPr/>
          </p:nvSpPr>
          <p:spPr>
            <a:xfrm>
              <a:off x="1534016" y="5703570"/>
              <a:ext cx="1125855" cy="368300"/>
            </a:xfrm>
            <a:prstGeom prst="rect">
              <a:avLst/>
            </a:prstGeom>
            <a:noFill/>
          </p:spPr>
          <p:txBody>
            <a:bodyPr wrap="square" rtlCol="0" anchor="t">
              <a:spAutoFit/>
            </a:bodyPr>
            <a:lstStyle/>
            <a:p>
              <a:r>
                <a:rPr lang="zh-CN" altLang="en-US"/>
                <a:t>定量分析</a:t>
              </a:r>
            </a:p>
          </p:txBody>
        </p:sp>
        <p:sp>
          <p:nvSpPr>
            <p:cNvPr id="20" name="文本框 19"/>
            <p:cNvSpPr txBox="1"/>
            <p:nvPr/>
          </p:nvSpPr>
          <p:spPr>
            <a:xfrm>
              <a:off x="8200881" y="5685790"/>
              <a:ext cx="3124835" cy="368300"/>
            </a:xfrm>
            <a:prstGeom prst="rect">
              <a:avLst/>
            </a:prstGeom>
            <a:noFill/>
          </p:spPr>
          <p:txBody>
            <a:bodyPr wrap="square" rtlCol="0" anchor="t">
              <a:spAutoFit/>
            </a:bodyPr>
            <a:lstStyle/>
            <a:p>
              <a:r>
                <a:rPr lang="zh-CN" altLang="en-US"/>
                <a:t>支持</a:t>
              </a:r>
              <a:r>
                <a:rPr lang="zh-CN" altLang="en-US" dirty="0">
                  <a:solidFill>
                    <a:srgbClr val="0000FF"/>
                  </a:solidFill>
                  <a:latin typeface="+mn-ea"/>
                </a:rPr>
                <a:t>非结构化决策</a:t>
              </a:r>
              <a:r>
                <a:rPr lang="zh-CN" altLang="en-US"/>
                <a:t>问题能力</a:t>
              </a:r>
            </a:p>
          </p:txBody>
        </p:sp>
        <p:sp>
          <p:nvSpPr>
            <p:cNvPr id="21" name="上箭头 20"/>
            <p:cNvSpPr/>
            <p:nvPr/>
          </p:nvSpPr>
          <p:spPr>
            <a:xfrm>
              <a:off x="11112991" y="5665470"/>
              <a:ext cx="132715" cy="3162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A10FFC-8D25-FDC3-FDA8-7B81C8C414CC}"/>
              </a:ext>
            </a:extLst>
          </p:cNvPr>
          <p:cNvSpPr>
            <a:spLocks noGrp="1"/>
          </p:cNvSpPr>
          <p:nvPr>
            <p:ph type="title"/>
          </p:nvPr>
        </p:nvSpPr>
        <p:spPr/>
        <p:txBody>
          <a:bodyPr/>
          <a:lstStyle/>
          <a:p>
            <a:r>
              <a:rPr lang="zh-CN" altLang="en-US" dirty="0"/>
              <a:t>三、智能水肥一体化技术</a:t>
            </a:r>
            <a:endParaRPr lang="en-US" dirty="0"/>
          </a:p>
        </p:txBody>
      </p:sp>
      <p:sp>
        <p:nvSpPr>
          <p:cNvPr id="3" name="内容占位符 2">
            <a:extLst>
              <a:ext uri="{FF2B5EF4-FFF2-40B4-BE49-F238E27FC236}">
                <a16:creationId xmlns:a16="http://schemas.microsoft.com/office/drawing/2014/main" id="{8993C730-6E0A-BFAC-138C-B4AF993A04C1}"/>
              </a:ext>
            </a:extLst>
          </p:cNvPr>
          <p:cNvSpPr>
            <a:spLocks noGrp="1"/>
          </p:cNvSpPr>
          <p:nvPr>
            <p:ph idx="1"/>
          </p:nvPr>
        </p:nvSpPr>
        <p:spPr/>
        <p:txBody>
          <a:bodyPr/>
          <a:lstStyle/>
          <a:p>
            <a:r>
              <a:rPr lang="zh-CN" altLang="en-US" b="1" dirty="0"/>
              <a:t>水肥一体化技术的国外应用</a:t>
            </a:r>
            <a:endParaRPr lang="en-US" altLang="zh-CN" b="1" dirty="0"/>
          </a:p>
          <a:p>
            <a:pPr lvl="1"/>
            <a:r>
              <a:rPr lang="zh-CN" altLang="en-US" dirty="0">
                <a:solidFill>
                  <a:srgbClr val="0000FF"/>
                </a:solidFill>
              </a:rPr>
              <a:t>以色列</a:t>
            </a:r>
            <a:r>
              <a:rPr lang="zh-CN" altLang="en-US" dirty="0"/>
              <a:t>：在果园、温室和大田等，尤其是沙漠农业中，广泛采用智能水肥一体化设备</a:t>
            </a:r>
            <a:endParaRPr lang="en-US" altLang="zh-CN" dirty="0"/>
          </a:p>
          <a:p>
            <a:pPr lvl="1"/>
            <a:r>
              <a:rPr lang="zh-CN" altLang="en-US" dirty="0">
                <a:solidFill>
                  <a:srgbClr val="0000FF"/>
                </a:solidFill>
              </a:rPr>
              <a:t>美国</a:t>
            </a:r>
            <a:r>
              <a:rPr lang="zh-CN" altLang="en-US" dirty="0"/>
              <a:t>：广泛用于马铃薯、玉米、水果和其它农作物的生产过程中。</a:t>
            </a:r>
            <a:endParaRPr lang="en-US" altLang="zh-CN" dirty="0"/>
          </a:p>
          <a:p>
            <a:pPr lvl="1"/>
            <a:r>
              <a:rPr lang="zh-CN" altLang="en-US" dirty="0">
                <a:solidFill>
                  <a:srgbClr val="0000FF"/>
                </a:solidFill>
              </a:rPr>
              <a:t>荷兰</a:t>
            </a:r>
            <a:r>
              <a:rPr lang="zh-CN" altLang="en-US" dirty="0"/>
              <a:t>：采用大型智能滴灌水肥一体化系统来培育花卉和苗木。</a:t>
            </a:r>
            <a:endParaRPr lang="en-US" altLang="zh-CN" dirty="0"/>
          </a:p>
          <a:p>
            <a:pPr lvl="1"/>
            <a:r>
              <a:rPr lang="zh-CN" altLang="en-US" dirty="0">
                <a:solidFill>
                  <a:srgbClr val="0000FF"/>
                </a:solidFill>
              </a:rPr>
              <a:t>澳大利亚</a:t>
            </a:r>
            <a:r>
              <a:rPr lang="zh-CN" altLang="en-US" dirty="0"/>
              <a:t>：在一项国家水安全计划中投资</a:t>
            </a:r>
            <a:r>
              <a:rPr lang="en-US" altLang="zh-CN" dirty="0"/>
              <a:t>100</a:t>
            </a:r>
            <a:r>
              <a:rPr lang="zh-CN" altLang="en-US" dirty="0"/>
              <a:t>亿欧元来推动该技术的发展，并整合土壤墒情检测系统以指导施肥。</a:t>
            </a:r>
            <a:endParaRPr lang="en-US" dirty="0"/>
          </a:p>
        </p:txBody>
      </p:sp>
      <p:sp>
        <p:nvSpPr>
          <p:cNvPr id="4" name="文本框 3">
            <a:extLst>
              <a:ext uri="{FF2B5EF4-FFF2-40B4-BE49-F238E27FC236}">
                <a16:creationId xmlns:a16="http://schemas.microsoft.com/office/drawing/2014/main" id="{47BD6FAC-3A8F-9DBB-1048-0037E6B0F953}"/>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spTree>
    <p:extLst>
      <p:ext uri="{BB962C8B-B14F-4D97-AF65-F5344CB8AC3E}">
        <p14:creationId xmlns:p14="http://schemas.microsoft.com/office/powerpoint/2010/main" val="27588156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169727-5A42-48E0-2DE2-1E21B55564E1}"/>
              </a:ext>
            </a:extLst>
          </p:cNvPr>
          <p:cNvSpPr>
            <a:spLocks noGrp="1"/>
          </p:cNvSpPr>
          <p:nvPr>
            <p:ph type="title"/>
          </p:nvPr>
        </p:nvSpPr>
        <p:spPr/>
        <p:txBody>
          <a:bodyPr/>
          <a:lstStyle/>
          <a:p>
            <a:r>
              <a:rPr lang="zh-CN" altLang="en-US" dirty="0"/>
              <a:t>三、智能水肥一体化技术</a:t>
            </a:r>
            <a:endParaRPr lang="en-US" dirty="0"/>
          </a:p>
        </p:txBody>
      </p:sp>
      <p:sp>
        <p:nvSpPr>
          <p:cNvPr id="3" name="内容占位符 2">
            <a:extLst>
              <a:ext uri="{FF2B5EF4-FFF2-40B4-BE49-F238E27FC236}">
                <a16:creationId xmlns:a16="http://schemas.microsoft.com/office/drawing/2014/main" id="{1C26AE1D-73BC-F091-99C9-B5C97F15FB37}"/>
              </a:ext>
            </a:extLst>
          </p:cNvPr>
          <p:cNvSpPr>
            <a:spLocks noGrp="1"/>
          </p:cNvSpPr>
          <p:nvPr>
            <p:ph idx="1"/>
          </p:nvPr>
        </p:nvSpPr>
        <p:spPr/>
        <p:txBody>
          <a:bodyPr/>
          <a:lstStyle/>
          <a:p>
            <a:r>
              <a:rPr lang="zh-CN" altLang="en-US" b="1" dirty="0"/>
              <a:t>水肥一体化技术的国内发展及应用</a:t>
            </a:r>
            <a:endParaRPr lang="en-US" altLang="zh-CN" b="1" dirty="0"/>
          </a:p>
          <a:p>
            <a:pPr lvl="1"/>
            <a:r>
              <a:rPr lang="zh-CN" altLang="en-US" dirty="0">
                <a:solidFill>
                  <a:srgbClr val="0000FF"/>
                </a:solidFill>
              </a:rPr>
              <a:t>发展</a:t>
            </a:r>
            <a:r>
              <a:rPr lang="zh-CN" altLang="en-US" dirty="0"/>
              <a:t>：已完成试验示范阶段，发展到规模应用阶段</a:t>
            </a:r>
            <a:endParaRPr lang="en-US" altLang="zh-CN" dirty="0"/>
          </a:p>
          <a:p>
            <a:pPr lvl="1"/>
            <a:r>
              <a:rPr lang="zh-CN" altLang="en-US" dirty="0">
                <a:solidFill>
                  <a:srgbClr val="0000FF"/>
                </a:solidFill>
              </a:rPr>
              <a:t>应用</a:t>
            </a:r>
            <a:r>
              <a:rPr lang="zh-CN" altLang="en-US" dirty="0"/>
              <a:t>：蔬菜、水果、玉米、小麦、棉花等作物，尤其是温室大棚各类作物的水肥一体化技术已经进入了规模化应用阶段。</a:t>
            </a:r>
            <a:endParaRPr lang="en-US" altLang="zh-CN" dirty="0"/>
          </a:p>
          <a:p>
            <a:pPr lvl="1"/>
            <a:r>
              <a:rPr lang="zh-CN" altLang="en-US" dirty="0">
                <a:solidFill>
                  <a:srgbClr val="0000FF"/>
                </a:solidFill>
              </a:rPr>
              <a:t>效果</a:t>
            </a:r>
            <a:r>
              <a:rPr lang="zh-CN" altLang="en-US" dirty="0"/>
              <a:t>：应用于蔬菜温室大棚后，肥料利用率提高</a:t>
            </a:r>
            <a:r>
              <a:rPr lang="en-US" altLang="zh-CN" dirty="0"/>
              <a:t>40%~50%</a:t>
            </a:r>
            <a:r>
              <a:rPr lang="zh-CN" altLang="en-US" dirty="0"/>
              <a:t>，可调控作物生长环境的温度和湿度，减少病虫害的发生；产量增加、节水、节省劳动力。</a:t>
            </a:r>
            <a:endParaRPr lang="en-US" altLang="zh-CN" dirty="0"/>
          </a:p>
          <a:p>
            <a:endParaRPr lang="en-US" dirty="0"/>
          </a:p>
        </p:txBody>
      </p:sp>
      <p:sp>
        <p:nvSpPr>
          <p:cNvPr id="4" name="文本框 3">
            <a:extLst>
              <a:ext uri="{FF2B5EF4-FFF2-40B4-BE49-F238E27FC236}">
                <a16:creationId xmlns:a16="http://schemas.microsoft.com/office/drawing/2014/main" id="{105AA40B-5DC0-B653-6BAE-C14A81A5D5D5}"/>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spTree>
    <p:extLst>
      <p:ext uri="{BB962C8B-B14F-4D97-AF65-F5344CB8AC3E}">
        <p14:creationId xmlns:p14="http://schemas.microsoft.com/office/powerpoint/2010/main" val="38705673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21A5DDF1-DF83-7A0B-6AC5-AF18830E486B}"/>
              </a:ext>
            </a:extLst>
          </p:cNvPr>
          <p:cNvSpPr>
            <a:spLocks noGrp="1"/>
          </p:cNvSpPr>
          <p:nvPr>
            <p:ph type="title"/>
          </p:nvPr>
        </p:nvSpPr>
        <p:spPr/>
        <p:txBody>
          <a:bodyPr>
            <a:normAutofit/>
          </a:bodyPr>
          <a:lstStyle/>
          <a:p>
            <a:pPr>
              <a:lnSpc>
                <a:spcPct val="150000"/>
              </a:lnSpc>
            </a:pPr>
            <a:r>
              <a:rPr lang="zh-CN" altLang="en-US" sz="2800" dirty="0"/>
              <a:t>教材配套网站 </a:t>
            </a:r>
            <a:r>
              <a:rPr lang="en-US" altLang="zh-CN" sz="2800" dirty="0">
                <a:hlinkClick r:id="rId2"/>
              </a:rPr>
              <a:t>www.zh.ag</a:t>
            </a:r>
            <a:br>
              <a:rPr lang="en-US" altLang="zh-CN" sz="2800" dirty="0"/>
            </a:br>
            <a:r>
              <a:rPr lang="zh-CN" altLang="en-US" sz="2800" dirty="0"/>
              <a:t>更新于</a:t>
            </a:r>
            <a:r>
              <a:rPr lang="en-US" altLang="zh-CN" sz="2800" dirty="0"/>
              <a:t>2022</a:t>
            </a:r>
            <a:r>
              <a:rPr lang="zh-CN" altLang="en-US" sz="2800" dirty="0"/>
              <a:t>年</a:t>
            </a:r>
            <a:r>
              <a:rPr lang="en-US" altLang="zh-CN" sz="2800" dirty="0"/>
              <a:t>10</a:t>
            </a:r>
            <a:r>
              <a:rPr lang="zh-CN" altLang="en-US" sz="2800" dirty="0"/>
              <a:t>月，期待收到您的反馈 </a:t>
            </a:r>
            <a:r>
              <a:rPr lang="en-US" altLang="zh-CN" sz="2800" dirty="0">
                <a:hlinkClick r:id="rId3"/>
              </a:rPr>
              <a:t>hang.xiong@outlook.com</a:t>
            </a:r>
            <a:endParaRPr lang="zh-CN" altLang="en-US" sz="2800" dirty="0"/>
          </a:p>
        </p:txBody>
      </p:sp>
    </p:spTree>
    <p:extLst>
      <p:ext uri="{BB962C8B-B14F-4D97-AF65-F5344CB8AC3E}">
        <p14:creationId xmlns:p14="http://schemas.microsoft.com/office/powerpoint/2010/main" val="1034303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3368FAC5-D967-936D-C120-0AFE13FD9180}"/>
              </a:ext>
            </a:extLst>
          </p:cNvPr>
          <p:cNvSpPr>
            <a:spLocks noGrp="1"/>
          </p:cNvSpPr>
          <p:nvPr>
            <p:ph type="title"/>
          </p:nvPr>
        </p:nvSpPr>
        <p:spPr/>
        <p:txBody>
          <a:bodyPr/>
          <a:lstStyle/>
          <a:p>
            <a:r>
              <a:rPr lang="zh-CN" altLang="en-US" dirty="0"/>
              <a:t>第一节 智能决策支持系统</a:t>
            </a:r>
          </a:p>
        </p:txBody>
      </p:sp>
      <p:sp>
        <p:nvSpPr>
          <p:cNvPr id="6" name="内容占位符 5">
            <a:extLst>
              <a:ext uri="{FF2B5EF4-FFF2-40B4-BE49-F238E27FC236}">
                <a16:creationId xmlns:a16="http://schemas.microsoft.com/office/drawing/2014/main" id="{F30E0CD4-2484-C39C-638E-F2590AB40449}"/>
              </a:ext>
            </a:extLst>
          </p:cNvPr>
          <p:cNvSpPr>
            <a:spLocks noGrp="1"/>
          </p:cNvSpPr>
          <p:nvPr>
            <p:ph idx="1"/>
          </p:nvPr>
        </p:nvSpPr>
        <p:spPr/>
        <p:txBody>
          <a:bodyPr/>
          <a:lstStyle/>
          <a:p>
            <a:r>
              <a:rPr lang="zh-CN" altLang="en-US" dirty="0">
                <a:solidFill>
                  <a:srgbClr val="0000FF"/>
                </a:solidFill>
              </a:rPr>
              <a:t>专家系统</a:t>
            </a:r>
            <a:r>
              <a:rPr lang="zh-CN" altLang="en-US" dirty="0"/>
              <a:t>：</a:t>
            </a:r>
            <a:endParaRPr lang="en-US" altLang="zh-CN" dirty="0"/>
          </a:p>
          <a:p>
            <a:pPr lvl="1"/>
            <a:r>
              <a:rPr lang="zh-CN" altLang="en-US" dirty="0"/>
              <a:t>一种计算机程序，即使用知识及推理机制去解决需要专家才能解决的复杂问题。</a:t>
            </a:r>
          </a:p>
          <a:p>
            <a:pPr lvl="1"/>
            <a:r>
              <a:rPr lang="zh-CN" altLang="en-US" dirty="0"/>
              <a:t>让专家的知识得到长期保存，以及被更多的用户所使用。</a:t>
            </a:r>
          </a:p>
          <a:p>
            <a:r>
              <a:rPr lang="zh-CN" altLang="en-US" dirty="0">
                <a:solidFill>
                  <a:srgbClr val="0000FF"/>
                </a:solidFill>
              </a:rPr>
              <a:t>特点</a:t>
            </a:r>
            <a:r>
              <a:rPr lang="zh-CN" altLang="en-US" dirty="0"/>
              <a:t>：</a:t>
            </a:r>
          </a:p>
          <a:p>
            <a:pPr lvl="1"/>
            <a:r>
              <a:rPr lang="zh-CN" altLang="en-US" dirty="0"/>
              <a:t>运用专家知识</a:t>
            </a:r>
          </a:p>
          <a:p>
            <a:pPr lvl="1"/>
            <a:r>
              <a:rPr lang="zh-CN" altLang="en-US" dirty="0"/>
              <a:t>知识转换为系统的内部表示</a:t>
            </a:r>
          </a:p>
          <a:p>
            <a:pPr lvl="1"/>
            <a:r>
              <a:rPr lang="zh-CN" altLang="en-US" dirty="0"/>
              <a:t>使用符号推理方法</a:t>
            </a:r>
          </a:p>
          <a:p>
            <a:pPr lvl="1"/>
            <a:r>
              <a:rPr lang="zh-CN" altLang="en-US" dirty="0"/>
              <a:t>运用启发式规则</a:t>
            </a:r>
          </a:p>
          <a:p>
            <a:endParaRPr lang="zh-CN" altLang="en-US" dirty="0"/>
          </a:p>
        </p:txBody>
      </p:sp>
      <p:sp>
        <p:nvSpPr>
          <p:cNvPr id="2" name="文本框 1">
            <a:extLst>
              <a:ext uri="{FF2B5EF4-FFF2-40B4-BE49-F238E27FC236}">
                <a16:creationId xmlns:a16="http://schemas.microsoft.com/office/drawing/2014/main" id="{267751E3-9E88-A3A4-EC62-8E4221B11729}"/>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spTree>
    <p:extLst>
      <p:ext uri="{BB962C8B-B14F-4D97-AF65-F5344CB8AC3E}">
        <p14:creationId xmlns:p14="http://schemas.microsoft.com/office/powerpoint/2010/main" val="1012116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t>第一节 智能决策支持系统</a:t>
            </a:r>
          </a:p>
        </p:txBody>
      </p:sp>
      <p:sp>
        <p:nvSpPr>
          <p:cNvPr id="11" name="内容占位符 10"/>
          <p:cNvSpPr>
            <a:spLocks noGrp="1"/>
          </p:cNvSpPr>
          <p:nvPr>
            <p:ph idx="1"/>
          </p:nvPr>
        </p:nvSpPr>
        <p:spPr/>
        <p:txBody>
          <a:bodyPr>
            <a:normAutofit/>
          </a:bodyPr>
          <a:lstStyle/>
          <a:p>
            <a:pPr algn="just"/>
            <a:r>
              <a:rPr lang="zh-CN" altLang="en-US" dirty="0"/>
              <a:t>专家系统</a:t>
            </a:r>
            <a:endParaRPr lang="en-US" altLang="zh-CN" dirty="0"/>
          </a:p>
          <a:p>
            <a:pPr algn="just"/>
            <a:endParaRPr lang="zh-CN" altLang="en-US" dirty="0">
              <a:latin typeface="+mn-ea"/>
            </a:endParaRPr>
          </a:p>
        </p:txBody>
      </p:sp>
      <p:sp>
        <p:nvSpPr>
          <p:cNvPr id="2" name="文本框 1"/>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sp>
        <p:nvSpPr>
          <p:cNvPr id="5" name="文本框 4"/>
          <p:cNvSpPr txBox="1"/>
          <p:nvPr/>
        </p:nvSpPr>
        <p:spPr>
          <a:xfrm>
            <a:off x="4605189" y="5614935"/>
            <a:ext cx="3721895" cy="368300"/>
          </a:xfrm>
          <a:prstGeom prst="rect">
            <a:avLst/>
          </a:prstGeom>
          <a:noFill/>
        </p:spPr>
        <p:txBody>
          <a:bodyPr wrap="square" rtlCol="0">
            <a:spAutoFit/>
          </a:bodyPr>
          <a:lstStyle/>
          <a:p>
            <a:pPr algn="ctr"/>
            <a:r>
              <a:rPr lang="en-US" altLang="zh-CN" dirty="0"/>
              <a:t>图3-1 </a:t>
            </a:r>
            <a:r>
              <a:rPr lang="zh-CN" altLang="en-US" dirty="0"/>
              <a:t>专家系统结构图</a:t>
            </a:r>
            <a:endParaRPr lang="zh-CN" altLang="en-US" dirty="0">
              <a:latin typeface="FZSSK--GBK1-0"/>
            </a:endParaRPr>
          </a:p>
        </p:txBody>
      </p:sp>
      <p:pic>
        <p:nvPicPr>
          <p:cNvPr id="6" name="图片 5">
            <a:extLst>
              <a:ext uri="{FF2B5EF4-FFF2-40B4-BE49-F238E27FC236}">
                <a16:creationId xmlns:a16="http://schemas.microsoft.com/office/drawing/2014/main" id="{3B790D9F-D58B-A501-6505-0670C1498412}"/>
              </a:ext>
            </a:extLst>
          </p:cNvPr>
          <p:cNvPicPr>
            <a:picLocks noChangeAspect="1"/>
          </p:cNvPicPr>
          <p:nvPr/>
        </p:nvPicPr>
        <p:blipFill>
          <a:blip r:embed="rId3"/>
          <a:stretch>
            <a:fillRect/>
          </a:stretch>
        </p:blipFill>
        <p:spPr>
          <a:xfrm>
            <a:off x="3281714" y="1570738"/>
            <a:ext cx="5628571" cy="395238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10"/>
          <p:cNvSpPr>
            <a:spLocks noGrp="1"/>
          </p:cNvSpPr>
          <p:nvPr>
            <p:ph sz="half" idx="1"/>
          </p:nvPr>
        </p:nvSpPr>
        <p:spPr>
          <a:xfrm>
            <a:off x="838200" y="1175657"/>
            <a:ext cx="9952702" cy="4896000"/>
          </a:xfrm>
        </p:spPr>
        <p:txBody>
          <a:bodyPr>
            <a:normAutofit/>
          </a:bodyPr>
          <a:lstStyle/>
          <a:p>
            <a:pPr algn="just"/>
            <a:r>
              <a:rPr lang="zh-CN" altLang="en-US" dirty="0">
                <a:solidFill>
                  <a:srgbClr val="0000FF"/>
                </a:solidFill>
              </a:rPr>
              <a:t>专家系统的应用</a:t>
            </a:r>
            <a:r>
              <a:rPr lang="zh-CN" altLang="en-US" dirty="0"/>
              <a:t>：</a:t>
            </a:r>
            <a:endParaRPr lang="en-US" altLang="zh-CN" dirty="0"/>
          </a:p>
          <a:p>
            <a:pPr lvl="1"/>
            <a:r>
              <a:rPr lang="zh-CN" altLang="en-US" sz="2400" dirty="0"/>
              <a:t>第一个专家系统</a:t>
            </a:r>
            <a:r>
              <a:rPr lang="en-US" altLang="zh-CN" sz="2400" dirty="0" err="1"/>
              <a:t>Dendral</a:t>
            </a:r>
            <a:r>
              <a:rPr lang="zh-CN" altLang="en-US" sz="2400" dirty="0"/>
              <a:t>，是</a:t>
            </a:r>
            <a:r>
              <a:rPr lang="en-US" altLang="zh-CN" sz="2400" dirty="0"/>
              <a:t>1965</a:t>
            </a:r>
            <a:r>
              <a:rPr lang="zh-CN" altLang="en-US" sz="2400" dirty="0"/>
              <a:t>年由美国科学家费根鲍姆（</a:t>
            </a:r>
            <a:r>
              <a:rPr lang="en-US" altLang="zh-CN" sz="2400" dirty="0"/>
              <a:t>E. A. </a:t>
            </a:r>
            <a:r>
              <a:rPr lang="en-US" altLang="zh-CN" sz="2400" dirty="0" err="1"/>
              <a:t>Feigennbaum</a:t>
            </a:r>
            <a:r>
              <a:rPr lang="zh-CN" altLang="en-US" sz="2400" dirty="0"/>
              <a:t>）提出的化学分析专家系统，</a:t>
            </a:r>
            <a:r>
              <a:rPr lang="en-US" altLang="zh-CN" sz="2400" dirty="0"/>
              <a:t>1968</a:t>
            </a:r>
            <a:r>
              <a:rPr lang="zh-CN" altLang="en-US" sz="2400" dirty="0"/>
              <a:t>年研制成功；</a:t>
            </a:r>
            <a:endParaRPr lang="en-US" altLang="zh-CN" sz="2400" dirty="0"/>
          </a:p>
          <a:p>
            <a:pPr lvl="1"/>
            <a:r>
              <a:rPr lang="zh-CN" altLang="en-US" sz="2400" dirty="0"/>
              <a:t>我国第一个农业专家系统：</a:t>
            </a:r>
            <a:r>
              <a:rPr lang="en-US" altLang="zh-CN" sz="2400" dirty="0"/>
              <a:t>1985</a:t>
            </a:r>
            <a:r>
              <a:rPr lang="zh-CN" altLang="en-US" sz="2400" dirty="0"/>
              <a:t>年</a:t>
            </a:r>
            <a:r>
              <a:rPr lang="en-US" altLang="zh-CN" sz="2400" dirty="0"/>
              <a:t>10</a:t>
            </a:r>
            <a:r>
              <a:rPr lang="zh-CN" altLang="en-US" sz="2400" dirty="0"/>
              <a:t>月中科院合肥只能说熊范纶建成“砂姜黑土小麦施肥专家咨询系统”。</a:t>
            </a:r>
            <a:endParaRPr lang="en-US" altLang="zh-CN" sz="2400" dirty="0"/>
          </a:p>
          <a:p>
            <a:r>
              <a:rPr lang="zh-CN" altLang="en-US" dirty="0">
                <a:solidFill>
                  <a:srgbClr val="0000FF"/>
                </a:solidFill>
              </a:rPr>
              <a:t>开发工具：</a:t>
            </a:r>
            <a:endParaRPr lang="en-US" altLang="zh-CN" dirty="0">
              <a:solidFill>
                <a:srgbClr val="0000FF"/>
              </a:solidFill>
            </a:endParaRPr>
          </a:p>
          <a:p>
            <a:pPr lvl="1"/>
            <a:r>
              <a:rPr lang="zh-CN" altLang="en-US" sz="2400" dirty="0"/>
              <a:t>中科院数学研究所研制了专家系统开发环境“天马”，中科院合肥智能所研制了农业专家系统开发工具“雄风”，中科院计算所研制了面向对象专家系统开发工具“</a:t>
            </a:r>
            <a:r>
              <a:rPr lang="en-US" altLang="zh-CN" sz="2400" dirty="0"/>
              <a:t>OKPS</a:t>
            </a:r>
            <a:r>
              <a:rPr lang="zh-CN" altLang="en-US" sz="2400" dirty="0"/>
              <a:t>”。</a:t>
            </a:r>
            <a:endParaRPr lang="en-US" altLang="zh-CN" sz="2400" dirty="0"/>
          </a:p>
          <a:p>
            <a:endParaRPr lang="en-US" altLang="zh-CN" dirty="0"/>
          </a:p>
          <a:p>
            <a:pPr algn="just"/>
            <a:endParaRPr lang="zh-CN" altLang="en-US" dirty="0">
              <a:latin typeface="+mn-ea"/>
            </a:endParaRPr>
          </a:p>
        </p:txBody>
      </p:sp>
      <p:sp>
        <p:nvSpPr>
          <p:cNvPr id="10" name="标题 9"/>
          <p:cNvSpPr>
            <a:spLocks noGrp="1"/>
          </p:cNvSpPr>
          <p:nvPr>
            <p:ph type="title"/>
          </p:nvPr>
        </p:nvSpPr>
        <p:spPr/>
        <p:txBody>
          <a:bodyPr/>
          <a:lstStyle/>
          <a:p>
            <a:r>
              <a:rPr lang="zh-CN" altLang="en-US" dirty="0"/>
              <a:t>第一节 智能决策支持系统</a:t>
            </a:r>
          </a:p>
        </p:txBody>
      </p:sp>
      <p:sp>
        <p:nvSpPr>
          <p:cNvPr id="2" name="文本框 1"/>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t>一、智能决策支持系统的内涵</a:t>
            </a:r>
          </a:p>
        </p:txBody>
      </p:sp>
      <p:sp>
        <p:nvSpPr>
          <p:cNvPr id="11" name="内容占位符 10"/>
          <p:cNvSpPr>
            <a:spLocks noGrp="1"/>
          </p:cNvSpPr>
          <p:nvPr>
            <p:ph idx="1"/>
          </p:nvPr>
        </p:nvSpPr>
        <p:spPr/>
        <p:txBody>
          <a:bodyPr>
            <a:normAutofit/>
          </a:bodyPr>
          <a:lstStyle/>
          <a:p>
            <a:r>
              <a:rPr lang="zh-CN" altLang="en-US" b="1" dirty="0"/>
              <a:t>（一）基本概念及结构</a:t>
            </a:r>
            <a:endParaRPr lang="en-US" altLang="zh-CN" b="1" dirty="0"/>
          </a:p>
          <a:p>
            <a:pPr lvl="1"/>
            <a:r>
              <a:rPr lang="zh-CN" altLang="en-US" dirty="0"/>
              <a:t>决策过程：发现问题、分析问题、解决问题。</a:t>
            </a:r>
            <a:endParaRPr lang="en-US" altLang="zh-CN" dirty="0"/>
          </a:p>
          <a:p>
            <a:pPr lvl="1"/>
            <a:r>
              <a:rPr lang="zh-CN" altLang="en-US" dirty="0"/>
              <a:t>三阶段：</a:t>
            </a:r>
            <a:endParaRPr lang="en-US" altLang="zh-CN" dirty="0"/>
          </a:p>
          <a:p>
            <a:pPr lvl="2"/>
            <a:r>
              <a:rPr lang="zh-CN" altLang="en-US" dirty="0"/>
              <a:t>情报阶段：寻求要求决策的条件。</a:t>
            </a:r>
            <a:endParaRPr lang="en-US" altLang="zh-CN" dirty="0"/>
          </a:p>
          <a:p>
            <a:pPr lvl="2"/>
            <a:r>
              <a:rPr lang="zh-CN" altLang="en-US" dirty="0"/>
              <a:t>设计阶段：创立、发展和分析可能的行动方案。</a:t>
            </a:r>
            <a:endParaRPr lang="en-US" altLang="zh-CN" dirty="0"/>
          </a:p>
          <a:p>
            <a:pPr lvl="2"/>
            <a:r>
              <a:rPr lang="zh-CN" altLang="en-US" dirty="0"/>
              <a:t>选择阶段：从可行方案中选择一个最佳行动方案。</a:t>
            </a:r>
            <a:endParaRPr lang="en-US" altLang="zh-CN" dirty="0"/>
          </a:p>
          <a:p>
            <a:pPr marL="0" indent="0" algn="just">
              <a:buNone/>
            </a:pPr>
            <a:endParaRPr lang="zh-CN" altLang="en-US" dirty="0"/>
          </a:p>
        </p:txBody>
      </p:sp>
      <p:sp>
        <p:nvSpPr>
          <p:cNvPr id="2" name="文本框 1"/>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第三章 智能种植决策与执行</a:t>
            </a:r>
          </a:p>
        </p:txBody>
      </p:sp>
      <p:pic>
        <p:nvPicPr>
          <p:cNvPr id="4" name="图片 3"/>
          <p:cNvPicPr>
            <a:picLocks noChangeAspect="1"/>
          </p:cNvPicPr>
          <p:nvPr/>
        </p:nvPicPr>
        <p:blipFill>
          <a:blip r:embed="rId3"/>
          <a:stretch>
            <a:fillRect/>
          </a:stretch>
        </p:blipFill>
        <p:spPr>
          <a:xfrm>
            <a:off x="6845471" y="4566152"/>
            <a:ext cx="4561413" cy="932443"/>
          </a:xfrm>
          <a:prstGeom prst="rect">
            <a:avLst/>
          </a:prstGeom>
        </p:spPr>
      </p:pic>
      <p:sp>
        <p:nvSpPr>
          <p:cNvPr id="5" name="文本框 4"/>
          <p:cNvSpPr txBox="1"/>
          <p:nvPr/>
        </p:nvSpPr>
        <p:spPr>
          <a:xfrm>
            <a:off x="7621702" y="5551438"/>
            <a:ext cx="3008950" cy="368300"/>
          </a:xfrm>
          <a:prstGeom prst="rect">
            <a:avLst/>
          </a:prstGeom>
          <a:noFill/>
        </p:spPr>
        <p:txBody>
          <a:bodyPr wrap="square" rtlCol="0">
            <a:spAutoFit/>
          </a:bodyPr>
          <a:lstStyle/>
          <a:p>
            <a:pPr algn="ctr"/>
            <a:r>
              <a:rPr lang="en-US" altLang="zh-CN" dirty="0"/>
              <a:t>图3-2 Simon</a:t>
            </a:r>
            <a:r>
              <a:rPr lang="zh-CN" altLang="en-US" dirty="0">
                <a:latin typeface="FZSSK--GBK1-0"/>
              </a:rPr>
              <a:t>定义的决策过程</a:t>
            </a:r>
          </a:p>
        </p:txBody>
      </p:sp>
      <p:pic>
        <p:nvPicPr>
          <p:cNvPr id="6" name="图片 5"/>
          <p:cNvPicPr>
            <a:picLocks noChangeAspect="1"/>
          </p:cNvPicPr>
          <p:nvPr/>
        </p:nvPicPr>
        <p:blipFill>
          <a:blip r:embed="rId4"/>
          <a:stretch>
            <a:fillRect/>
          </a:stretch>
        </p:blipFill>
        <p:spPr>
          <a:xfrm>
            <a:off x="9126178" y="1177626"/>
            <a:ext cx="1607733" cy="2396805"/>
          </a:xfrm>
          <a:prstGeom prst="rect">
            <a:avLst/>
          </a:prstGeom>
        </p:spPr>
      </p:pic>
      <p:sp>
        <p:nvSpPr>
          <p:cNvPr id="7" name="文本框 6"/>
          <p:cNvSpPr txBox="1"/>
          <p:nvPr/>
        </p:nvSpPr>
        <p:spPr>
          <a:xfrm>
            <a:off x="8904525" y="3634954"/>
            <a:ext cx="2051037" cy="307777"/>
          </a:xfrm>
          <a:prstGeom prst="rect">
            <a:avLst/>
          </a:prstGeom>
          <a:noFill/>
        </p:spPr>
        <p:txBody>
          <a:bodyPr wrap="square">
            <a:spAutoFit/>
          </a:bodyPr>
          <a:lstStyle/>
          <a:p>
            <a:r>
              <a:rPr lang="en-US" altLang="zh-CN" sz="1400" dirty="0"/>
              <a:t>Herbert Alexander Simon</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TE4NTkyNDUyYTVhY2E0ZjRmMjUwMDllYmE4MjkyYTk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TotalTime>
  <Words>3248</Words>
  <Application>Microsoft Office PowerPoint</Application>
  <PresentationFormat>宽屏</PresentationFormat>
  <Paragraphs>397</Paragraphs>
  <Slides>52</Slides>
  <Notes>11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52</vt:i4>
      </vt:variant>
    </vt:vector>
  </HeadingPairs>
  <TitlesOfParts>
    <vt:vector size="61" baseType="lpstr">
      <vt:lpstr>FZSSK--GBK1-0</vt:lpstr>
      <vt:lpstr>等线</vt:lpstr>
      <vt:lpstr>仿宋</vt:lpstr>
      <vt:lpstr>黑体</vt:lpstr>
      <vt:lpstr>Arial</vt:lpstr>
      <vt:lpstr>Calibri</vt:lpstr>
      <vt:lpstr>Calibri Light</vt:lpstr>
      <vt:lpstr>Times New Roman</vt:lpstr>
      <vt:lpstr>Office 主题​​</vt:lpstr>
      <vt:lpstr>PowerPoint 演示文稿</vt:lpstr>
      <vt:lpstr>PowerPoint 演示文稿</vt:lpstr>
      <vt:lpstr>本章目录</vt:lpstr>
      <vt:lpstr>第一节 智能决策支持系统</vt:lpstr>
      <vt:lpstr>第一节 智能决策支持系统</vt:lpstr>
      <vt:lpstr>第一节 智能决策支持系统</vt:lpstr>
      <vt:lpstr>第一节 智能决策支持系统</vt:lpstr>
      <vt:lpstr>第一节 智能决策支持系统</vt:lpstr>
      <vt:lpstr>一、智能决策支持系统的内涵</vt:lpstr>
      <vt:lpstr>一、智能决策支持系统的内涵</vt:lpstr>
      <vt:lpstr>一、智能决策支持系统的内涵</vt:lpstr>
      <vt:lpstr>一、智能决策支持系统的内涵</vt:lpstr>
      <vt:lpstr>一、智能决策支持系统的内涵</vt:lpstr>
      <vt:lpstr>一、智能决策支持系统的内涵</vt:lpstr>
      <vt:lpstr>二、智能决策支持系统的发展概况</vt:lpstr>
      <vt:lpstr>第二节 智能种植决策的原理及模型</vt:lpstr>
      <vt:lpstr>一、智能种植决策支持系统的内涵</vt:lpstr>
      <vt:lpstr>一、智能种植决策支持系统的内涵</vt:lpstr>
      <vt:lpstr>一、智能种植决策支持系统的内涵</vt:lpstr>
      <vt:lpstr>二、智能种植决策支持系统的发展概况</vt:lpstr>
      <vt:lpstr>二、智能种植决策支持系统的发展概况</vt:lpstr>
      <vt:lpstr>二、智能种植决策支持系统的发展概况</vt:lpstr>
      <vt:lpstr>二、智能种植决策支持系统的发展概况</vt:lpstr>
      <vt:lpstr>二、智能种植决策支持系统的发展概况</vt:lpstr>
      <vt:lpstr>三、智能种植决策支持系统的关键技术</vt:lpstr>
      <vt:lpstr>三、智能种植决策支持系统的关键技术</vt:lpstr>
      <vt:lpstr>四、智能种植决策支持系统的功能模块及其应用</vt:lpstr>
      <vt:lpstr>四、智能种植决策支持系统的功能模块及其应用</vt:lpstr>
      <vt:lpstr>四、智能种植决策支持系统的功能模块及其应用</vt:lpstr>
      <vt:lpstr>四、智能种植决策支持系统的功能模块及其应用</vt:lpstr>
      <vt:lpstr>四、智能种植决策支持系统的功能模块及其应用</vt:lpstr>
      <vt:lpstr>四、智能种植决策支持系统的功能模块及其应用</vt:lpstr>
      <vt:lpstr>第三节 智能种植决策应用案例</vt:lpstr>
      <vt:lpstr>一、案例背景</vt:lpstr>
      <vt:lpstr>一、案例背景</vt:lpstr>
      <vt:lpstr>二、实现过程</vt:lpstr>
      <vt:lpstr>二、实现过程</vt:lpstr>
      <vt:lpstr>第四节 智能农机装备</vt:lpstr>
      <vt:lpstr>一、应用于整地环节的智能农机</vt:lpstr>
      <vt:lpstr>二、应用于播种环节的智能农机</vt:lpstr>
      <vt:lpstr>三、应用于灌溉环节的智能农机</vt:lpstr>
      <vt:lpstr>四、应用于施肥环节的智能农机</vt:lpstr>
      <vt:lpstr>五、应用于病虫害防治环节的智能农机</vt:lpstr>
      <vt:lpstr>六、应用于收割环节的智能农机</vt:lpstr>
      <vt:lpstr>第五节 智能农机装备及其应用</vt:lpstr>
      <vt:lpstr>一、无人驾驶农机</vt:lpstr>
      <vt:lpstr>一、无人驾驶农机</vt:lpstr>
      <vt:lpstr>二、植保无人机</vt:lpstr>
      <vt:lpstr>三、智能水肥一体化技术</vt:lpstr>
      <vt:lpstr>三、智能水肥一体化技术</vt:lpstr>
      <vt:lpstr>三、智能水肥一体化技术</vt:lpstr>
      <vt:lpstr>教材配套网站 www.zh.ag 更新于2022年10月，期待收到您的反馈 hang.xiong@outlook.com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Xiong Hang</dc:creator>
  <cp:lastModifiedBy>Xiong Hang</cp:lastModifiedBy>
  <cp:revision>139</cp:revision>
  <dcterms:created xsi:type="dcterms:W3CDTF">2022-06-20T07:29:00Z</dcterms:created>
  <dcterms:modified xsi:type="dcterms:W3CDTF">2022-10-16T10:55:18Z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521DCEAF738D44109033675FD174D52D</vt:lpwstr>
  </property>
  <property fmtid="{D5CDD505-2E9C-101B-9397-08002B2CF9AE}" pid="3" name="KSOProductBuildVer">
    <vt:lpwstr>2052-11.1.0.12132</vt:lpwstr>
  </property>
</Properties>
</file>